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67" r:id="rId3"/>
    <p:sldId id="310" r:id="rId4"/>
    <p:sldId id="336" r:id="rId5"/>
    <p:sldId id="268" r:id="rId6"/>
    <p:sldId id="337" r:id="rId7"/>
    <p:sldId id="312" r:id="rId8"/>
    <p:sldId id="332" r:id="rId9"/>
    <p:sldId id="306" r:id="rId10"/>
    <p:sldId id="333" r:id="rId11"/>
    <p:sldId id="334" r:id="rId12"/>
    <p:sldId id="285" r:id="rId13"/>
    <p:sldId id="321" r:id="rId14"/>
    <p:sldId id="318" r:id="rId15"/>
    <p:sldId id="311" r:id="rId16"/>
    <p:sldId id="322" r:id="rId17"/>
    <p:sldId id="316" r:id="rId18"/>
    <p:sldId id="339" r:id="rId19"/>
    <p:sldId id="340" r:id="rId20"/>
    <p:sldId id="314" r:id="rId21"/>
    <p:sldId id="341" r:id="rId22"/>
    <p:sldId id="329" r:id="rId23"/>
    <p:sldId id="330" r:id="rId24"/>
    <p:sldId id="342" r:id="rId25"/>
    <p:sldId id="315" r:id="rId26"/>
    <p:sldId id="328" r:id="rId27"/>
    <p:sldId id="33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62"/>
    <p:restoredTop sz="97059"/>
  </p:normalViewPr>
  <p:slideViewPr>
    <p:cSldViewPr snapToGrid="0">
      <p:cViewPr varScale="1">
        <p:scale>
          <a:sx n="67" d="100"/>
          <a:sy n="67" d="100"/>
        </p:scale>
        <p:origin x="200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9C07-8715-4C4F-BB7D-58561F8810A3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E3BD-7D8C-2842-BE99-4A1410463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0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6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27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9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26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52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88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00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85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03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52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68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70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55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91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14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056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44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88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45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71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59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38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66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Hello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3E3BD-7D8C-2842-BE99-4A1410463F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7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DF31C7-B723-4FD9-BA0D-42514B1AB219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accent4">
                <a:lumMod val="75000"/>
                <a:alpha val="5000"/>
              </a:schemeClr>
            </a:outerShdw>
          </a:effectLst>
          <a:scene3d>
            <a:camera prst="perspectiveFront" fov="3000000"/>
            <a:lightRig rig="sunrise" dir="t">
              <a:rot lat="0" lon="0" rev="4200000"/>
            </a:lightRig>
          </a:scene3d>
          <a:sp3d extrusionH="76200" contourW="12700" prstMaterial="softEdge">
            <a:extrusionClr>
              <a:schemeClr val="accent4">
                <a:lumMod val="40000"/>
                <a:lumOff val="6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CaixaDeTexto 6"/>
          <p:cNvSpPr txBox="1"/>
          <p:nvPr/>
        </p:nvSpPr>
        <p:spPr>
          <a:xfrm>
            <a:off x="440077" y="2775262"/>
            <a:ext cx="11311846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 err="1">
                <a:solidFill>
                  <a:schemeClr val="accent2">
                    <a:lumMod val="75000"/>
                  </a:schemeClr>
                </a:solidFill>
                <a:latin typeface="Lemon/Milk" panose="020B0603050302020204" pitchFamily="34" charset="0"/>
              </a:rPr>
              <a:t>Consciential</a:t>
            </a:r>
            <a:r>
              <a:rPr lang="en-GB" sz="4800" b="1" i="1" dirty="0">
                <a:solidFill>
                  <a:schemeClr val="accent2">
                    <a:lumMod val="75000"/>
                  </a:schemeClr>
                </a:solidFill>
                <a:latin typeface="Lemon/Milk" panose="020B0603050302020204" pitchFamily="34" charset="0"/>
              </a:rPr>
              <a:t> Self-Relay: </a:t>
            </a:r>
          </a:p>
          <a:p>
            <a:pPr algn="ctr"/>
            <a:r>
              <a:rPr lang="en-GB" sz="4400" i="1" dirty="0">
                <a:solidFill>
                  <a:srgbClr val="FFC000"/>
                </a:solidFill>
                <a:latin typeface="Lemon/Milk" panose="020B0603050302020204" pitchFamily="34" charset="0"/>
              </a:rPr>
              <a:t>What are we doing about it?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48513" y="226939"/>
            <a:ext cx="3269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FFC000"/>
                </a:solidFill>
                <a:latin typeface="Zona Pro Bold" panose="02010803040002020004" pitchFamily="50" charset="0"/>
              </a:rPr>
              <a:t> Jan 30, 2022</a:t>
            </a:r>
          </a:p>
          <a:p>
            <a:pPr algn="r"/>
            <a:r>
              <a:rPr lang="pt-BR" sz="2800" dirty="0">
                <a:solidFill>
                  <a:schemeClr val="bg1"/>
                </a:solidFill>
                <a:latin typeface="Zona Pro Bold" panose="02010803040002020004" pitchFamily="50" charset="0"/>
              </a:rPr>
              <a:t>2.30 </a:t>
            </a:r>
            <a:r>
              <a:rPr lang="pt-BR" sz="2800" dirty="0" err="1">
                <a:solidFill>
                  <a:schemeClr val="bg1"/>
                </a:solidFill>
                <a:latin typeface="Zona Pro Bold" panose="02010803040002020004" pitchFamily="50" charset="0"/>
              </a:rPr>
              <a:t>pm</a:t>
            </a:r>
            <a:endParaRPr lang="pt-BR" sz="2800" dirty="0">
              <a:solidFill>
                <a:schemeClr val="bg1"/>
              </a:solidFill>
              <a:latin typeface="Zona Pro Bold" panose="02010803040002020004" pitchFamily="50" charset="0"/>
            </a:endParaRPr>
          </a:p>
          <a:p>
            <a:pPr algn="r"/>
            <a:endParaRPr lang="pt-BR" sz="4000" dirty="0">
              <a:solidFill>
                <a:schemeClr val="bg1"/>
              </a:solidFill>
              <a:latin typeface="Zona Pro Bold" panose="02010803040002020004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14412" y="5800394"/>
            <a:ext cx="280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Lemon/Milk" panose="020B0603050302020204" pitchFamily="34" charset="0"/>
              </a:rPr>
              <a:t>Pedro Fernandes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55" y="5606012"/>
            <a:ext cx="1200813" cy="101185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" y="5251967"/>
            <a:ext cx="1817071" cy="16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liana\Bibliotecas\Pictures\Pictures\ISIC\UNIESCON logo 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16" y="5569130"/>
            <a:ext cx="1404761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subject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5313" y="1422003"/>
            <a:ext cx="8960107" cy="541334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16636" lvl="4" indent="0">
              <a:buNone/>
            </a:pPr>
            <a:endParaRPr lang="pt-BR" sz="2000" dirty="0"/>
          </a:p>
          <a:p>
            <a:pPr marL="0" indent="0"/>
            <a:r>
              <a:rPr lang="pt-BR" sz="2400" dirty="0" err="1"/>
              <a:t>Synthesis</a:t>
            </a:r>
            <a:endParaRPr lang="pt-BR" sz="2400" dirty="0"/>
          </a:p>
          <a:p>
            <a:pPr marL="0" indent="0"/>
            <a:endParaRPr lang="pt-BR" sz="2400" dirty="0"/>
          </a:p>
          <a:p>
            <a:pPr marL="973836" lvl="4" indent="-457200">
              <a:lnSpc>
                <a:spcPct val="150000"/>
              </a:lnSpc>
              <a:buAutoNum type="arabicPeriod"/>
            </a:pPr>
            <a:r>
              <a:rPr lang="pt-BR" sz="2000" dirty="0" err="1"/>
              <a:t>Affinity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group</a:t>
            </a:r>
            <a:endParaRPr lang="pt-BR" sz="2000" dirty="0"/>
          </a:p>
          <a:p>
            <a:pPr marL="973836" lvl="4" indent="-457200">
              <a:lnSpc>
                <a:spcPct val="150000"/>
              </a:lnSpc>
              <a:buAutoNum type="arabicPeriod"/>
            </a:pPr>
            <a:r>
              <a:rPr lang="pt-BR" sz="2000" dirty="0" err="1"/>
              <a:t>Helpers</a:t>
            </a:r>
            <a:r>
              <a:rPr lang="pt-BR" sz="2000" dirty="0"/>
              <a:t> </a:t>
            </a:r>
            <a:r>
              <a:rPr lang="pt-BR" sz="2000" dirty="0" err="1"/>
              <a:t>identification</a:t>
            </a:r>
            <a:endParaRPr lang="pt-BR" sz="2000" dirty="0"/>
          </a:p>
          <a:p>
            <a:pPr marL="973836" lvl="4" indent="-457200">
              <a:lnSpc>
                <a:spcPct val="150000"/>
              </a:lnSpc>
              <a:buAutoNum type="arabicPeriod"/>
            </a:pPr>
            <a:r>
              <a:rPr lang="pt-BR" sz="2000" dirty="0" err="1"/>
              <a:t>Retromemories</a:t>
            </a:r>
            <a:r>
              <a:rPr lang="pt-BR" sz="2000" dirty="0"/>
              <a:t> (</a:t>
            </a:r>
            <a:r>
              <a:rPr lang="pt-BR" sz="2000" dirty="0" err="1"/>
              <a:t>themselves</a:t>
            </a:r>
            <a:r>
              <a:rPr lang="pt-BR" sz="2000" dirty="0"/>
              <a:t>)</a:t>
            </a:r>
          </a:p>
          <a:p>
            <a:pPr marL="973836" lvl="4" indent="-457200">
              <a:buAutoNum type="arabicPeriod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" y="5471344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A73BA6-2935-F046-ABE1-6A82626E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87" y="4212210"/>
            <a:ext cx="3771447" cy="23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852BA6D-743B-D543-881F-5241BC24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787350"/>
            <a:ext cx="431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39196C6-C9AC-894C-948E-A5C56B24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47" y="1404150"/>
            <a:ext cx="5731801" cy="23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subject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1714" y="1500640"/>
            <a:ext cx="9125883" cy="53573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/>
            <a:r>
              <a:rPr lang="pt-BR" sz="2000" dirty="0"/>
              <a:t>3. Foz do Iguaçu: </a:t>
            </a:r>
            <a:r>
              <a:rPr lang="pt-BR" sz="2000" dirty="0" err="1"/>
              <a:t>relocation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new </a:t>
            </a:r>
            <a:r>
              <a:rPr lang="pt-BR" sz="2000" dirty="0" err="1"/>
              <a:t>city</a:t>
            </a:r>
            <a:r>
              <a:rPr lang="pt-BR" sz="2000" dirty="0"/>
              <a:t> </a:t>
            </a:r>
          </a:p>
          <a:p>
            <a:pPr marL="973836" lvl="4" indent="-457200">
              <a:buFont typeface="+mj-lt"/>
              <a:buAutoNum type="arabicPeriod"/>
            </a:pPr>
            <a:r>
              <a:rPr lang="pt-BR" dirty="0"/>
              <a:t>Waldo Vieira (2003/2004). </a:t>
            </a:r>
          </a:p>
          <a:p>
            <a:pPr marL="973836" lvl="4" indent="-457200">
              <a:buFont typeface="+mj-lt"/>
              <a:buAutoNum type="arabicPeriod"/>
            </a:pPr>
            <a:r>
              <a:rPr lang="pt-BR" dirty="0" err="1"/>
              <a:t>Holocycle</a:t>
            </a:r>
            <a:r>
              <a:rPr lang="pt-BR" dirty="0"/>
              <a:t> – </a:t>
            </a:r>
            <a:r>
              <a:rPr lang="pt-BR" i="1" dirty="0" err="1"/>
              <a:t>Jargons</a:t>
            </a:r>
            <a:r>
              <a:rPr lang="pt-BR" i="1" dirty="0"/>
              <a:t> - 2004</a:t>
            </a:r>
          </a:p>
          <a:p>
            <a:pPr marL="973836" lvl="4" indent="-457200">
              <a:buFont typeface="+mj-lt"/>
              <a:buAutoNum type="arabicPeriod"/>
            </a:pPr>
            <a:r>
              <a:rPr lang="pt-BR" dirty="0" err="1"/>
              <a:t>Consecutive</a:t>
            </a:r>
            <a:r>
              <a:rPr lang="pt-BR" dirty="0"/>
              <a:t> </a:t>
            </a:r>
            <a:r>
              <a:rPr lang="pt-BR" dirty="0" err="1"/>
              <a:t>personality</a:t>
            </a:r>
            <a:r>
              <a:rPr lang="pt-BR" dirty="0"/>
              <a:t> (</a:t>
            </a:r>
            <a:r>
              <a:rPr lang="pt-BR" dirty="0" err="1"/>
              <a:t>itself</a:t>
            </a:r>
            <a:r>
              <a:rPr lang="pt-BR" dirty="0"/>
              <a:t>) - 2009</a:t>
            </a:r>
          </a:p>
          <a:p>
            <a:pPr marL="59436" lvl="2" indent="0">
              <a:buNone/>
            </a:pPr>
            <a:endParaRPr lang="pt-BR" sz="2000" b="1" dirty="0"/>
          </a:p>
          <a:p>
            <a:pPr marL="0" indent="0"/>
            <a:endParaRPr lang="pt-BR" sz="2400" dirty="0"/>
          </a:p>
          <a:p>
            <a:pPr marL="457200" indent="-457200">
              <a:buFont typeface="+mj-lt"/>
              <a:buAutoNum type="arabicPeriod" startAt="4"/>
            </a:pPr>
            <a:endParaRPr lang="pt-BR" sz="2400" dirty="0"/>
          </a:p>
          <a:p>
            <a:pPr marL="457200" indent="-457200">
              <a:buFont typeface="+mj-lt"/>
              <a:buAutoNum type="arabicPeriod" startAt="4"/>
            </a:pP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BE15ECB-D824-FD42-916B-40B3FEBCD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20" y="3667008"/>
            <a:ext cx="2984677" cy="31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 que esperar de Foz do Iguaçu? - Vem Voar Azul Viagens">
            <a:extLst>
              <a:ext uri="{FF2B5EF4-FFF2-40B4-BE49-F238E27FC236}">
                <a16:creationId xmlns:a16="http://schemas.microsoft.com/office/drawing/2014/main" id="{95FABABF-B2B4-7347-991C-ECD8FD04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7" y="2891118"/>
            <a:ext cx="5936922" cy="39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OTA DE PESAR – Waldo Vieira | ACIFI">
            <a:extLst>
              <a:ext uri="{FF2B5EF4-FFF2-40B4-BE49-F238E27FC236}">
                <a16:creationId xmlns:a16="http://schemas.microsoft.com/office/drawing/2014/main" id="{AC7C3356-79B8-6347-A2B6-3F3AE71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80" y="956745"/>
            <a:ext cx="2443617" cy="27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7 </a:t>
            </a:r>
            <a:r>
              <a:rPr lang="pt-BR" dirty="0" err="1"/>
              <a:t>essential</a:t>
            </a:r>
            <a:r>
              <a:rPr lang="pt-BR" dirty="0"/>
              <a:t> points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9826372-699D-A54C-8426-F6470B8704D0}"/>
              </a:ext>
            </a:extLst>
          </p:cNvPr>
          <p:cNvSpPr txBox="1">
            <a:spLocks/>
          </p:cNvSpPr>
          <p:nvPr/>
        </p:nvSpPr>
        <p:spPr>
          <a:xfrm>
            <a:off x="454118" y="1702954"/>
            <a:ext cx="7345176" cy="3462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" lvl="2" indent="0">
              <a:buFont typeface="Wingdings" pitchFamily="2" charset="2"/>
              <a:buNone/>
            </a:pPr>
            <a:r>
              <a:rPr lang="pt-BR" sz="2000" b="1" dirty="0" err="1"/>
              <a:t>Synthesis</a:t>
            </a:r>
            <a:endParaRPr lang="pt-BR" sz="2000" b="1" dirty="0"/>
          </a:p>
          <a:p>
            <a:pPr marL="59436" lvl="2" indent="0">
              <a:buFont typeface="Wingdings" pitchFamily="2" charset="2"/>
              <a:buNone/>
            </a:pPr>
            <a:endParaRPr lang="pt-BR" sz="2000" b="1" dirty="0"/>
          </a:p>
          <a:p>
            <a:pPr lvl="2" indent="-342900">
              <a:buFont typeface="+mj-lt"/>
              <a:buAutoNum type="arabicPeriod"/>
            </a:pPr>
            <a:r>
              <a:rPr lang="en-GB" sz="2000" b="1" dirty="0" err="1"/>
              <a:t>Parapsychism</a:t>
            </a:r>
            <a:r>
              <a:rPr lang="en-GB" sz="2000" b="1" dirty="0"/>
              <a:t> and memory</a:t>
            </a:r>
          </a:p>
          <a:p>
            <a:pPr lvl="2" indent="-342900">
              <a:buFont typeface="+mj-lt"/>
              <a:buAutoNum type="arabicPeriod"/>
            </a:pPr>
            <a:r>
              <a:rPr lang="en-GB" sz="2000" b="1" dirty="0"/>
              <a:t>Intermissive period (preparation)</a:t>
            </a:r>
          </a:p>
          <a:p>
            <a:pPr lvl="2" indent="-342900">
              <a:buFont typeface="+mj-lt"/>
              <a:buAutoNum type="arabicPeriod"/>
            </a:pPr>
            <a:r>
              <a:rPr lang="en-GB" sz="2000" b="1" dirty="0" err="1"/>
              <a:t>Extraphysical</a:t>
            </a:r>
            <a:r>
              <a:rPr lang="en-GB" sz="2000" b="1" dirty="0"/>
              <a:t> helpers (assistance)</a:t>
            </a:r>
          </a:p>
          <a:p>
            <a:pPr lvl="2" indent="-342900">
              <a:buFont typeface="+mj-lt"/>
              <a:buAutoNum type="arabicPeriod"/>
            </a:pPr>
            <a:r>
              <a:rPr lang="en-GB" sz="2000" b="1" dirty="0"/>
              <a:t>Rediscovery of our group</a:t>
            </a:r>
          </a:p>
          <a:p>
            <a:pPr lvl="2" indent="-342900">
              <a:buFont typeface="+mj-lt"/>
              <a:buAutoNum type="arabicPeriod"/>
            </a:pPr>
            <a:r>
              <a:rPr lang="pt-BR" sz="2000" b="1" dirty="0" err="1"/>
              <a:t>Intraphysical</a:t>
            </a:r>
            <a:r>
              <a:rPr lang="pt-BR" sz="2000" b="1" dirty="0"/>
              <a:t> </a:t>
            </a:r>
            <a:r>
              <a:rPr lang="pt-BR" sz="2000" b="1" dirty="0" err="1"/>
              <a:t>helpers</a:t>
            </a:r>
            <a:r>
              <a:rPr lang="pt-BR" sz="2000" b="1" dirty="0"/>
              <a:t> (</a:t>
            </a:r>
            <a:r>
              <a:rPr lang="pt-BR" sz="2000" b="1" dirty="0" err="1"/>
              <a:t>tutoring</a:t>
            </a:r>
            <a:r>
              <a:rPr lang="pt-BR" sz="2000" b="1" dirty="0"/>
              <a:t>, </a:t>
            </a:r>
            <a:r>
              <a:rPr lang="pt-BR" sz="2000" b="1" dirty="0" err="1"/>
              <a:t>guidance</a:t>
            </a:r>
            <a:r>
              <a:rPr lang="pt-BR" sz="2000" b="1" dirty="0"/>
              <a:t>, </a:t>
            </a:r>
            <a:r>
              <a:rPr lang="pt-BR" sz="2000" b="1" dirty="0" err="1"/>
              <a:t>coaching</a:t>
            </a:r>
            <a:r>
              <a:rPr lang="pt-BR" sz="2000" b="1" dirty="0"/>
              <a:t>)</a:t>
            </a:r>
          </a:p>
          <a:p>
            <a:pPr lvl="2" indent="-342900">
              <a:buFont typeface="+mj-lt"/>
              <a:buAutoNum type="arabicPeriod"/>
            </a:pPr>
            <a:r>
              <a:rPr lang="pt-BR" sz="2000" b="1" dirty="0" err="1"/>
              <a:t>Consecutive</a:t>
            </a:r>
            <a:r>
              <a:rPr lang="pt-BR" sz="2000" b="1" dirty="0"/>
              <a:t> </a:t>
            </a:r>
            <a:r>
              <a:rPr lang="pt-BR" sz="2000" b="1" dirty="0" err="1"/>
              <a:t>personality</a:t>
            </a:r>
            <a:r>
              <a:rPr lang="pt-BR" sz="2000" b="1" dirty="0"/>
              <a:t> </a:t>
            </a:r>
            <a:r>
              <a:rPr lang="pt-BR" sz="2000" b="1" dirty="0" err="1"/>
              <a:t>and</a:t>
            </a:r>
            <a:r>
              <a:rPr lang="pt-BR" sz="2000" b="1" dirty="0"/>
              <a:t> </a:t>
            </a:r>
            <a:r>
              <a:rPr lang="pt-BR" sz="2000" b="1" dirty="0" err="1"/>
              <a:t>retrocognition</a:t>
            </a:r>
            <a:endParaRPr lang="pt-BR" sz="2000" b="1" dirty="0"/>
          </a:p>
          <a:p>
            <a:pPr lvl="2" indent="-342900">
              <a:buFont typeface="+mj-lt"/>
              <a:buAutoNum type="arabicPeriod"/>
            </a:pPr>
            <a:r>
              <a:rPr lang="pt-BR" sz="2000" b="1" dirty="0" err="1"/>
              <a:t>Personal</a:t>
            </a:r>
            <a:r>
              <a:rPr lang="pt-BR" sz="2000" b="1" dirty="0"/>
              <a:t> books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2606" y="1692196"/>
            <a:ext cx="4322985" cy="347360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" lvl="2" indent="0">
              <a:buNone/>
            </a:pPr>
            <a:endParaRPr lang="pt-BR" sz="2000" b="1" dirty="0"/>
          </a:p>
          <a:p>
            <a:pPr marL="59436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2000" b="1" i="1" dirty="0">
                <a:solidFill>
                  <a:srgbClr val="C00000"/>
                </a:solidFill>
              </a:rPr>
              <a:t>While self-relay is something rather difficult, this report stands to show that with plenty of help and intra / </a:t>
            </a:r>
            <a:r>
              <a:rPr lang="en-GB" sz="2000" b="1" i="1" dirty="0" err="1">
                <a:solidFill>
                  <a:srgbClr val="C00000"/>
                </a:solidFill>
              </a:rPr>
              <a:t>extraphysical</a:t>
            </a:r>
            <a:r>
              <a:rPr lang="en-GB" sz="2000" b="1" i="1" dirty="0">
                <a:solidFill>
                  <a:srgbClr val="C00000"/>
                </a:solidFill>
              </a:rPr>
              <a:t> effort we can recover information about our past lives and works that we wrote in the past.</a:t>
            </a:r>
            <a:endParaRPr lang="pt-BR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878" y="1340613"/>
            <a:ext cx="10027920" cy="3579849"/>
          </a:xfrm>
          <a:noFill/>
        </p:spPr>
        <p:txBody>
          <a:bodyPr>
            <a:normAutofit/>
          </a:bodyPr>
          <a:lstStyle/>
          <a:p>
            <a:pPr marL="0" indent="0"/>
            <a:r>
              <a:rPr lang="pt-BR" sz="2000" dirty="0"/>
              <a:t> </a:t>
            </a:r>
          </a:p>
          <a:p>
            <a:pPr marL="0" indent="0"/>
            <a:endParaRPr lang="pt-BR" sz="2000" dirty="0"/>
          </a:p>
          <a:p>
            <a:pPr marL="0" indent="0"/>
            <a:endParaRPr lang="pt-BR" sz="2000" dirty="0"/>
          </a:p>
          <a:p>
            <a:pPr>
              <a:buFontTx/>
              <a:buChar char="-"/>
            </a:pPr>
            <a:endParaRPr lang="pt-BR" sz="2000" dirty="0"/>
          </a:p>
          <a:p>
            <a:pPr marL="0" indent="0"/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0" y="189787"/>
            <a:ext cx="4671851" cy="1600359"/>
          </a:xfrm>
        </p:spPr>
        <p:txBody>
          <a:bodyPr/>
          <a:lstStyle/>
          <a:p>
            <a:r>
              <a:rPr lang="pt-BR" sz="4400" dirty="0"/>
              <a:t>Self-relay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0925C9-6961-D84E-B13B-44BA58A2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67" y="1790146"/>
            <a:ext cx="6945095" cy="46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Consciential</a:t>
            </a:r>
            <a:r>
              <a:rPr lang="pt-BR" dirty="0"/>
              <a:t> self-relay (CSR)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D41DA6F-251C-B741-BF17-64CED470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433"/>
            <a:ext cx="13046538" cy="53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82106DF-4E3D-2E4C-894D-F0CBA3980B72}"/>
              </a:ext>
            </a:extLst>
          </p:cNvPr>
          <p:cNvSpPr txBox="1"/>
          <p:nvPr/>
        </p:nvSpPr>
        <p:spPr>
          <a:xfrm>
            <a:off x="223409" y="2592549"/>
            <a:ext cx="7676407" cy="2375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4580"/>
              </a:lnSpc>
            </a:pPr>
            <a:r>
              <a:rPr lang="pt-BR" sz="2400" i="1" dirty="0">
                <a:solidFill>
                  <a:schemeClr val="bg1"/>
                </a:solidFill>
              </a:rPr>
              <a:t>CSR </a:t>
            </a:r>
            <a:r>
              <a:rPr lang="pt-BR" sz="2400" i="1" dirty="0" err="1">
                <a:solidFill>
                  <a:schemeClr val="bg1"/>
                </a:solidFill>
              </a:rPr>
              <a:t>is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the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lucid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act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by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which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an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intraphysical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consciousness</a:t>
            </a:r>
            <a:r>
              <a:rPr lang="pt-BR" sz="2400" i="1" dirty="0">
                <a:solidFill>
                  <a:schemeClr val="bg1"/>
                </a:solidFill>
              </a:rPr>
              <a:t> passes </a:t>
            </a:r>
            <a:r>
              <a:rPr lang="pt-BR" sz="2400" i="1" dirty="0" err="1">
                <a:solidFill>
                  <a:schemeClr val="bg1"/>
                </a:solidFill>
              </a:rPr>
              <a:t>on</a:t>
            </a:r>
            <a:r>
              <a:rPr lang="pt-BR" sz="2400" i="1" dirty="0">
                <a:solidFill>
                  <a:schemeClr val="bg1"/>
                </a:solidFill>
              </a:rPr>
              <a:t> / </a:t>
            </a:r>
            <a:r>
              <a:rPr lang="pt-BR" sz="2400" i="1" dirty="0" err="1">
                <a:solidFill>
                  <a:schemeClr val="bg1"/>
                </a:solidFill>
              </a:rPr>
              <a:t>transmits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evolutionary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and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priority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information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to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him</a:t>
            </a:r>
            <a:r>
              <a:rPr lang="pt-BR" sz="2400" i="1" dirty="0">
                <a:solidFill>
                  <a:schemeClr val="bg1"/>
                </a:solidFill>
              </a:rPr>
              <a:t>/</a:t>
            </a:r>
            <a:r>
              <a:rPr lang="pt-BR" sz="2400" i="1" dirty="0" err="1">
                <a:solidFill>
                  <a:schemeClr val="bg1"/>
                </a:solidFill>
              </a:rPr>
              <a:t>herself</a:t>
            </a:r>
            <a:r>
              <a:rPr lang="pt-BR" sz="2400" i="1" dirty="0">
                <a:solidFill>
                  <a:schemeClr val="bg1"/>
                </a:solidFill>
              </a:rPr>
              <a:t>, </a:t>
            </a:r>
            <a:r>
              <a:rPr lang="pt-BR" sz="2400" i="1" dirty="0" err="1">
                <a:solidFill>
                  <a:schemeClr val="bg1"/>
                </a:solidFill>
              </a:rPr>
              <a:t>notably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by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writing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claritaskal</a:t>
            </a:r>
            <a:r>
              <a:rPr lang="pt-BR" sz="2400" i="1" dirty="0">
                <a:solidFill>
                  <a:schemeClr val="bg1"/>
                </a:solidFill>
              </a:rPr>
              <a:t> books </a:t>
            </a:r>
            <a:r>
              <a:rPr lang="pt-BR" sz="2400" i="1" dirty="0" err="1">
                <a:solidFill>
                  <a:schemeClr val="bg1"/>
                </a:solidFill>
              </a:rPr>
              <a:t>which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could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be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recovered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early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next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i="1" dirty="0" err="1">
                <a:solidFill>
                  <a:schemeClr val="bg1"/>
                </a:solidFill>
              </a:rPr>
              <a:t>life</a:t>
            </a:r>
            <a:endParaRPr lang="pt-B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8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1" y="55449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B4D400-8E72-6F46-9934-25430DA43B5F}"/>
              </a:ext>
            </a:extLst>
          </p:cNvPr>
          <p:cNvSpPr txBox="1"/>
          <p:nvPr/>
        </p:nvSpPr>
        <p:spPr>
          <a:xfrm>
            <a:off x="614806" y="1420042"/>
            <a:ext cx="11081893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Self. </a:t>
            </a:r>
            <a:r>
              <a:rPr lang="pt-BR" sz="2200" dirty="0" err="1"/>
              <a:t>It’s</a:t>
            </a:r>
            <a:r>
              <a:rPr lang="pt-BR" sz="2200" dirty="0"/>
              <a:t> </a:t>
            </a:r>
            <a:r>
              <a:rPr lang="pt-BR" sz="2200" dirty="0" err="1"/>
              <a:t>your</a:t>
            </a:r>
            <a:r>
              <a:rPr lang="pt-BR" sz="2200" dirty="0"/>
              <a:t> </a:t>
            </a:r>
            <a:r>
              <a:rPr lang="pt-BR" sz="2200" dirty="0" err="1"/>
              <a:t>responsibility</a:t>
            </a:r>
            <a:r>
              <a:rPr lang="pt-BR" sz="2200" dirty="0"/>
              <a:t> (</a:t>
            </a:r>
            <a:r>
              <a:rPr lang="pt-BR" sz="2200" dirty="0" err="1"/>
              <a:t>by</a:t>
            </a:r>
            <a:r>
              <a:rPr lang="pt-BR" sz="2200" dirty="0"/>
              <a:t> </a:t>
            </a:r>
            <a:r>
              <a:rPr lang="pt-BR" sz="2200" dirty="0" err="1"/>
              <a:t>yourself</a:t>
            </a:r>
            <a:r>
              <a:rPr lang="pt-BR" sz="2200" dirty="0"/>
              <a:t>), </a:t>
            </a:r>
            <a:r>
              <a:rPr lang="pt-BR" sz="2200" dirty="0" err="1"/>
              <a:t>not</a:t>
            </a:r>
            <a:r>
              <a:rPr lang="pt-BR" sz="2200" dirty="0"/>
              <a:t> </a:t>
            </a:r>
            <a:r>
              <a:rPr lang="pt-BR" sz="2200" dirty="0" err="1"/>
              <a:t>considering</a:t>
            </a:r>
            <a:r>
              <a:rPr lang="pt-BR" sz="2200" dirty="0"/>
              <a:t> </a:t>
            </a:r>
            <a:r>
              <a:rPr lang="pt-BR" sz="2200" dirty="0" err="1"/>
              <a:t>anything</a:t>
            </a:r>
            <a:r>
              <a:rPr lang="pt-BR" sz="2200" dirty="0"/>
              <a:t> </a:t>
            </a:r>
            <a:r>
              <a:rPr lang="pt-BR" sz="2200" dirty="0" err="1"/>
              <a:t>else</a:t>
            </a:r>
            <a:r>
              <a:rPr lang="pt-BR" sz="22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err="1"/>
              <a:t>Hetero</a:t>
            </a:r>
            <a:r>
              <a:rPr lang="pt-BR" sz="2200" b="1" dirty="0"/>
              <a:t>. </a:t>
            </a:r>
            <a:r>
              <a:rPr lang="pt-BR" sz="2200" dirty="0" err="1"/>
              <a:t>When</a:t>
            </a:r>
            <a:r>
              <a:rPr lang="pt-BR" sz="2200" dirty="0"/>
              <a:t> </a:t>
            </a:r>
            <a:r>
              <a:rPr lang="pt-BR" sz="2200" dirty="0" err="1"/>
              <a:t>you</a:t>
            </a:r>
            <a:r>
              <a:rPr lang="pt-BR" sz="2200" dirty="0"/>
              <a:t> </a:t>
            </a:r>
            <a:r>
              <a:rPr lang="pt-BR" sz="2200" dirty="0" err="1"/>
              <a:t>take</a:t>
            </a:r>
            <a:r>
              <a:rPr lang="pt-BR" sz="2200" dirty="0"/>
              <a:t> </a:t>
            </a:r>
            <a:r>
              <a:rPr lang="pt-BR" sz="2200" dirty="0" err="1"/>
              <a:t>back</a:t>
            </a:r>
            <a:r>
              <a:rPr lang="pt-BR" sz="2200" dirty="0"/>
              <a:t>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work</a:t>
            </a:r>
            <a:r>
              <a:rPr lang="pt-BR" sz="2200" dirty="0"/>
              <a:t>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someone</a:t>
            </a:r>
            <a:r>
              <a:rPr lang="pt-BR" sz="2200" dirty="0"/>
              <a:t> </a:t>
            </a:r>
            <a:r>
              <a:rPr lang="pt-BR" sz="2200" dirty="0" err="1"/>
              <a:t>who</a:t>
            </a:r>
            <a:r>
              <a:rPr lang="pt-BR" sz="2200" dirty="0"/>
              <a:t> </a:t>
            </a:r>
            <a:r>
              <a:rPr lang="pt-BR" sz="2200" dirty="0" err="1"/>
              <a:t>is</a:t>
            </a:r>
            <a:r>
              <a:rPr lang="pt-BR" sz="2200" dirty="0"/>
              <a:t> </a:t>
            </a:r>
            <a:r>
              <a:rPr lang="pt-BR" sz="2200" dirty="0" err="1"/>
              <a:t>now</a:t>
            </a:r>
            <a:r>
              <a:rPr lang="pt-BR" sz="2200" dirty="0"/>
              <a:t> in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extraphysical</a:t>
            </a:r>
            <a:r>
              <a:rPr lang="pt-BR" sz="2200" dirty="0"/>
              <a:t> </a:t>
            </a:r>
            <a:r>
              <a:rPr lang="pt-BR" sz="2200" dirty="0" err="1"/>
              <a:t>dimension</a:t>
            </a:r>
            <a:r>
              <a:rPr lang="pt-BR" sz="22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 err="1"/>
              <a:t>Group</a:t>
            </a:r>
            <a:r>
              <a:rPr lang="pt-BR" sz="2200" b="1" dirty="0"/>
              <a:t>.</a:t>
            </a:r>
            <a:r>
              <a:rPr lang="pt-BR" sz="2200" dirty="0"/>
              <a:t> </a:t>
            </a:r>
            <a:r>
              <a:rPr lang="pt-BR" sz="2200" dirty="0" err="1"/>
              <a:t>When</a:t>
            </a:r>
            <a:r>
              <a:rPr lang="pt-BR" sz="2200" dirty="0"/>
              <a:t> more </a:t>
            </a:r>
            <a:r>
              <a:rPr lang="pt-BR" sz="2200" dirty="0" err="1"/>
              <a:t>people</a:t>
            </a:r>
            <a:r>
              <a:rPr lang="pt-BR" sz="2200" dirty="0"/>
              <a:t> are </a:t>
            </a:r>
            <a:r>
              <a:rPr lang="pt-BR" sz="2200" dirty="0" err="1"/>
              <a:t>engaged</a:t>
            </a:r>
            <a:r>
              <a:rPr lang="pt-BR" sz="2200" dirty="0"/>
              <a:t> in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same</a:t>
            </a:r>
            <a:r>
              <a:rPr lang="pt-BR" sz="2200" dirty="0"/>
              <a:t> Project.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6C57336-B524-B342-9C57-A5EFF94B2381}"/>
              </a:ext>
            </a:extLst>
          </p:cNvPr>
          <p:cNvSpPr txBox="1">
            <a:spLocks/>
          </p:cNvSpPr>
          <p:nvPr/>
        </p:nvSpPr>
        <p:spPr>
          <a:xfrm>
            <a:off x="298832" y="255864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types</a:t>
            </a: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D08077-1432-1B4A-A6AA-99AB6584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837709"/>
            <a:ext cx="70739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6EF2D3-6496-F84C-9914-EF7B30766180}"/>
              </a:ext>
            </a:extLst>
          </p:cNvPr>
          <p:cNvSpPr txBox="1"/>
          <p:nvPr/>
        </p:nvSpPr>
        <p:spPr>
          <a:xfrm>
            <a:off x="423687" y="1964532"/>
            <a:ext cx="3917086" cy="29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err="1"/>
              <a:t>Extraconsciential</a:t>
            </a:r>
            <a:endParaRPr lang="pt-BR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err="1"/>
              <a:t>Intraconsciential</a:t>
            </a:r>
            <a:endParaRPr lang="pt-BR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err="1"/>
              <a:t>Interconsciential</a:t>
            </a:r>
            <a:endParaRPr lang="pt-BR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1" dirty="0" err="1"/>
              <a:t>Paraconsciential</a:t>
            </a:r>
            <a:endParaRPr lang="pt-BR" sz="32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08EDC6-BCE9-7040-95FF-09FF548E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92" y="1729132"/>
            <a:ext cx="5943481" cy="36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99E2F85-4882-0C41-A464-D66EF9C5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776" y="1164178"/>
            <a:ext cx="10027920" cy="357984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90CE3A9-962A-A240-B956-CF2DB1FC3C1A}"/>
              </a:ext>
            </a:extLst>
          </p:cNvPr>
          <p:cNvSpPr txBox="1">
            <a:spLocks/>
          </p:cNvSpPr>
          <p:nvPr/>
        </p:nvSpPr>
        <p:spPr>
          <a:xfrm>
            <a:off x="298832" y="255864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strategies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11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EXtraconsciential</a:t>
            </a:r>
            <a:r>
              <a:rPr lang="pt-BR" dirty="0"/>
              <a:t> </a:t>
            </a:r>
            <a:r>
              <a:rPr lang="pt-BR" dirty="0" err="1"/>
              <a:t>strategies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7" y="1420043"/>
            <a:ext cx="10931062" cy="1011186"/>
          </a:xfrm>
        </p:spPr>
        <p:txBody>
          <a:bodyPr>
            <a:noAutofit/>
          </a:bodyPr>
          <a:lstStyle/>
          <a:p>
            <a:r>
              <a:rPr lang="pt-BR" sz="2800" dirty="0"/>
              <a:t>1. Write </a:t>
            </a:r>
            <a:r>
              <a:rPr lang="pt-BR" sz="2800" dirty="0" err="1"/>
              <a:t>texts</a:t>
            </a:r>
            <a:r>
              <a:rPr lang="pt-BR" sz="2800" dirty="0"/>
              <a:t> in </a:t>
            </a:r>
            <a:r>
              <a:rPr lang="pt-BR" sz="2800" dirty="0" err="1"/>
              <a:t>diferents</a:t>
            </a:r>
            <a:r>
              <a:rPr lang="pt-BR" sz="2800" dirty="0"/>
              <a:t> </a:t>
            </a:r>
            <a:r>
              <a:rPr lang="pt-BR" sz="2800" dirty="0" err="1"/>
              <a:t>formats</a:t>
            </a:r>
            <a:r>
              <a:rPr lang="pt-BR" sz="2800" dirty="0"/>
              <a:t>, </a:t>
            </a:r>
            <a:r>
              <a:rPr lang="pt-BR" sz="2800" dirty="0" err="1"/>
              <a:t>sizes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conditions</a:t>
            </a:r>
            <a:r>
              <a:rPr lang="pt-BR" sz="2800" dirty="0"/>
              <a:t> (</a:t>
            </a:r>
            <a:r>
              <a:rPr lang="pt-BR" sz="2800" dirty="0" err="1"/>
              <a:t>published</a:t>
            </a:r>
            <a:r>
              <a:rPr lang="pt-BR" sz="2800" dirty="0"/>
              <a:t>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60FC7D7-78BF-DF4A-8920-F9412C441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1"/>
          <a:stretch/>
        </p:blipFill>
        <p:spPr bwMode="auto">
          <a:xfrm>
            <a:off x="7490818" y="3883546"/>
            <a:ext cx="4260121" cy="30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6EC17B1F-FFA2-3D4A-9D65-DB1A49342F95}"/>
              </a:ext>
            </a:extLst>
          </p:cNvPr>
          <p:cNvSpPr txBox="1">
            <a:spLocks/>
          </p:cNvSpPr>
          <p:nvPr/>
        </p:nvSpPr>
        <p:spPr>
          <a:xfrm>
            <a:off x="1241268" y="2293745"/>
            <a:ext cx="6062616" cy="2800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- </a:t>
            </a:r>
            <a:r>
              <a:rPr lang="pt-BR" sz="2000" u="sng" dirty="0" err="1"/>
              <a:t>Personal</a:t>
            </a:r>
            <a:r>
              <a:rPr lang="pt-BR" sz="2000" u="sng" dirty="0"/>
              <a:t> books, </a:t>
            </a:r>
          </a:p>
          <a:p>
            <a:r>
              <a:rPr lang="pt-BR" sz="2000" dirty="0"/>
              <a:t>- </a:t>
            </a:r>
            <a:r>
              <a:rPr lang="pt-BR" sz="2000" u="sng" dirty="0" err="1"/>
              <a:t>Group</a:t>
            </a:r>
            <a:r>
              <a:rPr lang="pt-BR" sz="2000" u="sng" dirty="0"/>
              <a:t> books </a:t>
            </a:r>
            <a:r>
              <a:rPr lang="pt-BR" sz="2000" b="0" dirty="0"/>
              <a:t>(2 </a:t>
            </a:r>
            <a:r>
              <a:rPr lang="pt-BR" sz="2000" b="0" dirty="0" err="1"/>
              <a:t>or</a:t>
            </a:r>
            <a:r>
              <a:rPr lang="pt-BR" sz="2000" b="0" dirty="0"/>
              <a:t> more)</a:t>
            </a:r>
          </a:p>
          <a:p>
            <a:r>
              <a:rPr lang="pt-BR" sz="2000" dirty="0"/>
              <a:t>- </a:t>
            </a:r>
            <a:r>
              <a:rPr lang="pt-BR" sz="2000" dirty="0" err="1"/>
              <a:t>Articles</a:t>
            </a:r>
            <a:endParaRPr lang="pt-BR" sz="2000" dirty="0"/>
          </a:p>
          <a:p>
            <a:r>
              <a:rPr lang="pt-BR" sz="2000" dirty="0"/>
              <a:t>- </a:t>
            </a:r>
            <a:r>
              <a:rPr lang="pt-BR" sz="2000" dirty="0" err="1"/>
              <a:t>Verbets</a:t>
            </a:r>
            <a:r>
              <a:rPr lang="pt-BR" sz="2000" dirty="0"/>
              <a:t> (</a:t>
            </a:r>
            <a:r>
              <a:rPr lang="pt-BR" sz="2000" dirty="0" err="1"/>
              <a:t>Encyclopaedia</a:t>
            </a:r>
            <a:r>
              <a:rPr lang="pt-BR" sz="2000" dirty="0"/>
              <a:t> </a:t>
            </a:r>
            <a:r>
              <a:rPr lang="pt-BR" sz="2000" dirty="0" err="1"/>
              <a:t>Entries</a:t>
            </a:r>
            <a:r>
              <a:rPr lang="pt-BR" sz="2000" dirty="0"/>
              <a:t>)</a:t>
            </a:r>
          </a:p>
          <a:p>
            <a:r>
              <a:rPr lang="pt-BR" sz="2000" dirty="0"/>
              <a:t>- </a:t>
            </a:r>
            <a:r>
              <a:rPr lang="pt-BR" sz="2000" dirty="0" err="1"/>
              <a:t>Videos</a:t>
            </a:r>
            <a:r>
              <a:rPr lang="pt-BR" sz="2000" dirty="0"/>
              <a:t>:</a:t>
            </a:r>
            <a:r>
              <a:rPr lang="pt-BR" sz="2800" dirty="0"/>
              <a:t> </a:t>
            </a:r>
            <a:r>
              <a:rPr lang="pt-BR" sz="2000" b="0" dirty="0" err="1"/>
              <a:t>cinematic</a:t>
            </a:r>
            <a:r>
              <a:rPr lang="pt-BR" sz="2000" b="0" dirty="0"/>
              <a:t> capsules </a:t>
            </a:r>
            <a:r>
              <a:rPr lang="pt-BR" sz="2000" b="0" dirty="0" err="1"/>
              <a:t>of</a:t>
            </a:r>
            <a:r>
              <a:rPr lang="pt-BR" sz="2000" b="0" dirty="0"/>
              <a:t> time.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74D130F-796E-9243-98EC-E75118D3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61" y="2649231"/>
            <a:ext cx="2727303" cy="17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5F77CB86-32C4-FD42-B2B3-062A3891587A}"/>
              </a:ext>
            </a:extLst>
          </p:cNvPr>
          <p:cNvSpPr txBox="1">
            <a:spLocks/>
          </p:cNvSpPr>
          <p:nvPr/>
        </p:nvSpPr>
        <p:spPr>
          <a:xfrm>
            <a:off x="1990998" y="4947152"/>
            <a:ext cx="4931501" cy="879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/>
              <a:t>The more </a:t>
            </a:r>
            <a:r>
              <a:rPr lang="pt-BR" sz="2000" dirty="0" err="1"/>
              <a:t>diversified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investment</a:t>
            </a:r>
            <a:r>
              <a:rPr lang="pt-BR" sz="2000" dirty="0"/>
              <a:t>,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greater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chances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success</a:t>
            </a:r>
            <a:endParaRPr lang="pt-BR" sz="2000" b="0" dirty="0"/>
          </a:p>
        </p:txBody>
      </p:sp>
    </p:spTree>
    <p:extLst>
      <p:ext uri="{BB962C8B-B14F-4D97-AF65-F5344CB8AC3E}">
        <p14:creationId xmlns:p14="http://schemas.microsoft.com/office/powerpoint/2010/main" val="30695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36" y="814719"/>
            <a:ext cx="10027920" cy="548640"/>
          </a:xfrm>
        </p:spPr>
        <p:txBody>
          <a:bodyPr/>
          <a:lstStyle/>
          <a:p>
            <a:r>
              <a:rPr lang="pt-BR" dirty="0"/>
              <a:t>EXTRACONSCIENTIAL </a:t>
            </a:r>
            <a:r>
              <a:rPr lang="pt-BR" dirty="0" err="1"/>
              <a:t>strategies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B17E3485-CAD1-784C-AAE6-21A847F93BAA}"/>
              </a:ext>
            </a:extLst>
          </p:cNvPr>
          <p:cNvSpPr txBox="1">
            <a:spLocks/>
          </p:cNvSpPr>
          <p:nvPr/>
        </p:nvSpPr>
        <p:spPr>
          <a:xfrm>
            <a:off x="527369" y="2257398"/>
            <a:ext cx="5700865" cy="2456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pt-BR" sz="2000" dirty="0" err="1"/>
              <a:t>Translation</a:t>
            </a:r>
            <a:r>
              <a:rPr lang="pt-BR" sz="2000" dirty="0"/>
              <a:t>: </a:t>
            </a:r>
            <a:r>
              <a:rPr lang="pt-BR" sz="2000" b="0" dirty="0"/>
              <a:t>help, </a:t>
            </a:r>
            <a:r>
              <a:rPr lang="pt-BR" sz="2000" b="0" dirty="0" err="1"/>
              <a:t>encourage</a:t>
            </a:r>
            <a:r>
              <a:rPr lang="pt-BR" sz="2000" b="0" dirty="0"/>
              <a:t>, </a:t>
            </a:r>
            <a:r>
              <a:rPr lang="pt-BR" sz="2000" b="0" dirty="0" err="1"/>
              <a:t>or</a:t>
            </a:r>
            <a:r>
              <a:rPr lang="pt-BR" sz="2000" b="0" dirty="0"/>
              <a:t> </a:t>
            </a:r>
            <a:r>
              <a:rPr lang="pt-BR" sz="2000" b="0" dirty="0" err="1"/>
              <a:t>even</a:t>
            </a:r>
            <a:r>
              <a:rPr lang="pt-BR" sz="2000" b="0" dirty="0"/>
              <a:t> </a:t>
            </a:r>
            <a:r>
              <a:rPr lang="pt-BR" sz="2000" b="0" dirty="0" err="1"/>
              <a:t>sponsor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translation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personal</a:t>
            </a:r>
            <a:r>
              <a:rPr lang="pt-BR" sz="2000" b="0" dirty="0"/>
              <a:t> </a:t>
            </a:r>
            <a:r>
              <a:rPr lang="pt-BR" sz="2000" b="0" dirty="0" err="1"/>
              <a:t>texts</a:t>
            </a:r>
            <a:r>
              <a:rPr lang="pt-BR" sz="2000" b="0" dirty="0"/>
              <a:t> </a:t>
            </a:r>
            <a:r>
              <a:rPr lang="pt-BR" sz="2000" b="0" dirty="0" err="1"/>
              <a:t>into</a:t>
            </a:r>
            <a:r>
              <a:rPr lang="pt-BR" sz="2000" b="0" dirty="0"/>
              <a:t> </a:t>
            </a:r>
            <a:r>
              <a:rPr lang="pt-BR" sz="2000" b="0" dirty="0" err="1"/>
              <a:t>other</a:t>
            </a:r>
            <a:r>
              <a:rPr lang="pt-BR" sz="2000" b="0" dirty="0"/>
              <a:t> </a:t>
            </a:r>
            <a:r>
              <a:rPr lang="pt-BR" sz="2000" b="0" dirty="0" err="1"/>
              <a:t>languages</a:t>
            </a:r>
            <a:endParaRPr lang="pt-BR" sz="2000" b="0" dirty="0"/>
          </a:p>
          <a:p>
            <a:pPr>
              <a:buFont typeface="+mj-lt"/>
              <a:buAutoNum type="arabicPeriod" startAt="2"/>
            </a:pPr>
            <a:endParaRPr lang="pt-BR" sz="2000" b="0" dirty="0"/>
          </a:p>
          <a:p>
            <a:pPr>
              <a:buFont typeface="+mj-lt"/>
              <a:buAutoNum type="arabicPeriod" startAt="2"/>
            </a:pPr>
            <a:r>
              <a:rPr lang="pt-BR" sz="2000" dirty="0" err="1"/>
              <a:t>Poliglotism</a:t>
            </a:r>
            <a:r>
              <a:rPr lang="pt-BR" sz="2000" dirty="0"/>
              <a:t>: </a:t>
            </a:r>
            <a:r>
              <a:rPr lang="pt-BR" sz="2000" b="0" dirty="0" err="1"/>
              <a:t>give</a:t>
            </a:r>
            <a:r>
              <a:rPr lang="pt-BR" sz="2000" b="0" dirty="0"/>
              <a:t> classes in </a:t>
            </a:r>
            <a:r>
              <a:rPr lang="pt-BR" sz="2000" b="0" dirty="0" err="1"/>
              <a:t>other</a:t>
            </a:r>
            <a:r>
              <a:rPr lang="pt-BR" sz="2000" b="0" dirty="0"/>
              <a:t> </a:t>
            </a:r>
            <a:r>
              <a:rPr lang="pt-BR" sz="2000" b="0" dirty="0" err="1"/>
              <a:t>languages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make</a:t>
            </a:r>
            <a:r>
              <a:rPr lang="pt-BR" sz="2000" b="0" dirty="0"/>
              <a:t> </a:t>
            </a:r>
            <a:r>
              <a:rPr lang="pt-BR" sz="2000" b="0" dirty="0" err="1"/>
              <a:t>them</a:t>
            </a:r>
            <a:r>
              <a:rPr lang="pt-BR" sz="2000" b="0" dirty="0"/>
              <a:t> </a:t>
            </a:r>
            <a:r>
              <a:rPr lang="pt-BR" sz="2000" b="0" dirty="0" err="1"/>
              <a:t>available</a:t>
            </a:r>
            <a:r>
              <a:rPr lang="pt-BR" sz="2000" b="0" dirty="0"/>
              <a:t> </a:t>
            </a:r>
            <a:r>
              <a:rPr lang="pt-BR" sz="2000" b="0" dirty="0" err="1"/>
              <a:t>on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internet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C6C3CBB-A259-A341-94E5-2CBB9219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43" y="2191575"/>
            <a:ext cx="4764296" cy="31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EXTRACONSCIENCTIAL </a:t>
            </a:r>
            <a:r>
              <a:rPr lang="pt-BR" dirty="0" err="1"/>
              <a:t>strategies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B17E3485-CAD1-784C-AAE6-21A847F93BAA}"/>
              </a:ext>
            </a:extLst>
          </p:cNvPr>
          <p:cNvSpPr txBox="1">
            <a:spLocks/>
          </p:cNvSpPr>
          <p:nvPr/>
        </p:nvSpPr>
        <p:spPr>
          <a:xfrm>
            <a:off x="395135" y="1420042"/>
            <a:ext cx="6759427" cy="2456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pt-BR" sz="2000" dirty="0" err="1"/>
              <a:t>Themes</a:t>
            </a:r>
            <a:r>
              <a:rPr lang="pt-BR" sz="2000" dirty="0"/>
              <a:t>: </a:t>
            </a:r>
            <a:r>
              <a:rPr lang="pt-BR" sz="2000" b="0" dirty="0" err="1"/>
              <a:t>write</a:t>
            </a:r>
            <a:r>
              <a:rPr lang="pt-BR" sz="2000" b="0" dirty="0"/>
              <a:t> </a:t>
            </a:r>
            <a:r>
              <a:rPr lang="pt-BR" sz="2000" b="0" dirty="0" err="1"/>
              <a:t>on</a:t>
            </a:r>
            <a:r>
              <a:rPr lang="pt-BR" sz="2000" b="0" dirty="0"/>
              <a:t> </a:t>
            </a:r>
            <a:r>
              <a:rPr lang="pt-BR" sz="2000" b="0" dirty="0" err="1"/>
              <a:t>themes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have</a:t>
            </a:r>
            <a:r>
              <a:rPr lang="pt-BR" sz="2000" b="0" dirty="0"/>
              <a:t> a </a:t>
            </a:r>
            <a:r>
              <a:rPr lang="pt-BR" sz="2000" b="0" dirty="0" err="1"/>
              <a:t>lot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affinity</a:t>
            </a:r>
            <a:r>
              <a:rPr lang="pt-BR" sz="2000" b="0" dirty="0"/>
              <a:t> </a:t>
            </a:r>
            <a:r>
              <a:rPr lang="pt-BR" sz="2000" b="0" dirty="0" err="1"/>
              <a:t>with</a:t>
            </a:r>
            <a:r>
              <a:rPr lang="pt-BR" sz="2000" b="0" dirty="0"/>
              <a:t> (It </a:t>
            </a:r>
            <a:r>
              <a:rPr lang="pt-BR" sz="2000" b="0" dirty="0" err="1"/>
              <a:t>will</a:t>
            </a:r>
            <a:r>
              <a:rPr lang="pt-BR" sz="2000" b="0" dirty="0"/>
              <a:t> </a:t>
            </a:r>
            <a:r>
              <a:rPr lang="pt-BR" sz="2000" b="0" dirty="0" err="1"/>
              <a:t>call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attention</a:t>
            </a:r>
            <a:r>
              <a:rPr lang="pt-BR" sz="2000" b="0" dirty="0"/>
              <a:t> in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next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r>
              <a:rPr lang="pt-BR" sz="2000" b="0" dirty="0"/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t-BR" sz="2000" dirty="0" err="1"/>
              <a:t>Style</a:t>
            </a:r>
            <a:r>
              <a:rPr lang="pt-BR" sz="2000" dirty="0"/>
              <a:t>: </a:t>
            </a:r>
            <a:r>
              <a:rPr lang="pt-BR" sz="2000" b="0" dirty="0" err="1"/>
              <a:t>find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own</a:t>
            </a:r>
            <a:r>
              <a:rPr lang="pt-BR" sz="2000" b="0" dirty="0"/>
              <a:t> </a:t>
            </a:r>
            <a:r>
              <a:rPr lang="pt-BR" sz="2000" b="0" dirty="0" err="1"/>
              <a:t>writing</a:t>
            </a:r>
            <a:r>
              <a:rPr lang="pt-BR" sz="2000" b="0" dirty="0"/>
              <a:t> </a:t>
            </a:r>
            <a:r>
              <a:rPr lang="pt-BR" sz="2000" b="0" dirty="0" err="1"/>
              <a:t>style</a:t>
            </a:r>
            <a:r>
              <a:rPr lang="pt-BR" sz="2000" b="0" dirty="0"/>
              <a:t>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pt-BR" sz="2000" dirty="0" err="1"/>
              <a:t>Autobiography</a:t>
            </a:r>
            <a:r>
              <a:rPr lang="pt-BR" sz="2000" dirty="0"/>
              <a:t>: </a:t>
            </a:r>
            <a:r>
              <a:rPr lang="pt-BR" sz="2000" b="0" dirty="0" err="1"/>
              <a:t>writing</a:t>
            </a:r>
            <a:r>
              <a:rPr lang="pt-BR" sz="2000" b="0" dirty="0"/>
              <a:t> a book </a:t>
            </a:r>
            <a:r>
              <a:rPr lang="pt-BR" sz="2000" b="0" dirty="0" err="1"/>
              <a:t>that</a:t>
            </a:r>
            <a:r>
              <a:rPr lang="pt-BR" sz="2000" b="0" dirty="0"/>
              <a:t> </a:t>
            </a:r>
            <a:r>
              <a:rPr lang="pt-BR" sz="2000" b="0" dirty="0" err="1"/>
              <a:t>is</a:t>
            </a:r>
            <a:r>
              <a:rPr lang="pt-BR" sz="2000" b="0" dirty="0"/>
              <a:t> </a:t>
            </a:r>
            <a:r>
              <a:rPr lang="pt-BR" sz="2000" b="0" dirty="0" err="1"/>
              <a:t>autobiographical</a:t>
            </a:r>
            <a:r>
              <a:rPr lang="pt-BR" sz="2000" b="0" dirty="0"/>
              <a:t>, </a:t>
            </a:r>
            <a:r>
              <a:rPr lang="pt-BR" sz="2000" b="0" dirty="0" err="1"/>
              <a:t>so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can</a:t>
            </a:r>
            <a:r>
              <a:rPr lang="pt-BR" sz="2000" b="0" dirty="0"/>
              <a:t> </a:t>
            </a:r>
            <a:r>
              <a:rPr lang="pt-BR" sz="2000" b="0" dirty="0" err="1"/>
              <a:t>leave</a:t>
            </a:r>
            <a:r>
              <a:rPr lang="pt-BR" sz="2000" b="0" dirty="0"/>
              <a:t> a </a:t>
            </a:r>
            <a:r>
              <a:rPr lang="pt-BR" sz="2000" b="0" dirty="0" err="1"/>
              <a:t>synthesis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yourself</a:t>
            </a:r>
            <a:r>
              <a:rPr lang="pt-BR" sz="2000" b="0" dirty="0"/>
              <a:t>, </a:t>
            </a:r>
            <a:r>
              <a:rPr lang="pt-BR" sz="2000" b="0" dirty="0" err="1"/>
              <a:t>all</a:t>
            </a:r>
            <a:r>
              <a:rPr lang="pt-BR" sz="2000" b="0" dirty="0"/>
              <a:t> </a:t>
            </a:r>
            <a:r>
              <a:rPr lang="pt-BR" sz="2000" b="0" dirty="0" err="1"/>
              <a:t>that</a:t>
            </a:r>
            <a:r>
              <a:rPr lang="pt-BR" sz="2000" b="0" dirty="0"/>
              <a:t> </a:t>
            </a:r>
            <a:r>
              <a:rPr lang="pt-BR" sz="2000" b="0" dirty="0" err="1"/>
              <a:t>was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most</a:t>
            </a:r>
            <a:r>
              <a:rPr lang="pt-BR" sz="2000" b="0" dirty="0"/>
              <a:t> </a:t>
            </a:r>
            <a:r>
              <a:rPr lang="pt-BR" sz="2000" b="0" dirty="0" err="1"/>
              <a:t>relevant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would</a:t>
            </a:r>
            <a:r>
              <a:rPr lang="pt-BR" sz="2000" b="0" dirty="0"/>
              <a:t> </a:t>
            </a:r>
            <a:r>
              <a:rPr lang="pt-BR" sz="2000" b="0" dirty="0" err="1"/>
              <a:t>like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recover</a:t>
            </a:r>
            <a:r>
              <a:rPr lang="pt-BR" sz="2000" b="0" dirty="0"/>
              <a:t> in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next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endParaRPr lang="pt-BR" sz="2000" b="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62E165-53EC-D14A-ACD5-DB87C389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64" y="1370800"/>
            <a:ext cx="4635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71C00C7-6327-604E-B4C9-6C89E33E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72" y="4162931"/>
            <a:ext cx="5327042" cy="25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8964" y="484197"/>
            <a:ext cx="4269748" cy="68009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/>
            <a:r>
              <a:rPr lang="pt-BR" sz="3200" dirty="0" err="1"/>
              <a:t>Principle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Disbelief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Pensador: escultura de Auguste Rodin - Toda Matéria">
            <a:extLst>
              <a:ext uri="{FF2B5EF4-FFF2-40B4-BE49-F238E27FC236}">
                <a16:creationId xmlns:a16="http://schemas.microsoft.com/office/drawing/2014/main" id="{01707C35-E83E-364E-B0F0-0E8D224A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3615"/>
            <a:ext cx="5681472" cy="29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F3DF6F6-2016-BF45-9FEA-A3B549894A59}"/>
              </a:ext>
            </a:extLst>
          </p:cNvPr>
          <p:cNvSpPr txBox="1">
            <a:spLocks/>
          </p:cNvSpPr>
          <p:nvPr/>
        </p:nvSpPr>
        <p:spPr>
          <a:xfrm>
            <a:off x="591846" y="2525952"/>
            <a:ext cx="5089626" cy="2982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3200" b="0" dirty="0" err="1"/>
              <a:t>Don’t</a:t>
            </a:r>
            <a:r>
              <a:rPr lang="pt-BR" sz="3200" b="0" dirty="0"/>
              <a:t> </a:t>
            </a:r>
            <a:r>
              <a:rPr lang="pt-BR" sz="3200" b="0" dirty="0" err="1"/>
              <a:t>believe</a:t>
            </a:r>
            <a:r>
              <a:rPr lang="pt-BR" sz="3200" b="0" dirty="0"/>
              <a:t> in </a:t>
            </a:r>
            <a:r>
              <a:rPr lang="pt-BR" sz="3200" b="0" dirty="0" err="1"/>
              <a:t>anything</a:t>
            </a:r>
            <a:r>
              <a:rPr lang="pt-BR" sz="3200" b="0" dirty="0"/>
              <a:t> </a:t>
            </a:r>
            <a:r>
              <a:rPr lang="pt-BR" sz="3200" b="0" dirty="0" err="1"/>
              <a:t>you</a:t>
            </a:r>
            <a:r>
              <a:rPr lang="pt-BR" sz="3200" b="0" dirty="0"/>
              <a:t> </a:t>
            </a:r>
            <a:r>
              <a:rPr lang="pt-BR" sz="3200" b="0" dirty="0" err="1"/>
              <a:t>hear</a:t>
            </a:r>
            <a:r>
              <a:rPr lang="pt-BR" sz="3200" b="0" dirty="0"/>
              <a:t> in </a:t>
            </a:r>
            <a:r>
              <a:rPr lang="pt-BR" sz="3200" b="0" dirty="0" err="1"/>
              <a:t>this</a:t>
            </a:r>
            <a:r>
              <a:rPr lang="pt-BR" sz="3200" b="0" dirty="0"/>
              <a:t> </a:t>
            </a:r>
            <a:r>
              <a:rPr lang="pt-BR" sz="3200" b="0" dirty="0" err="1"/>
              <a:t>class</a:t>
            </a:r>
            <a:r>
              <a:rPr lang="pt-BR" sz="3200" b="0" dirty="0"/>
              <a:t>,</a:t>
            </a:r>
          </a:p>
          <a:p>
            <a:pPr marL="0" indent="0" algn="ctr"/>
            <a:r>
              <a:rPr lang="pt-BR" sz="3200" b="0" dirty="0" err="1"/>
              <a:t>experiment</a:t>
            </a:r>
            <a:r>
              <a:rPr lang="pt-BR" sz="3200" b="0" dirty="0"/>
              <a:t>. </a:t>
            </a:r>
          </a:p>
          <a:p>
            <a:pPr marL="0" indent="0" algn="ctr"/>
            <a:r>
              <a:rPr lang="pt-BR" sz="3200" b="0" dirty="0" err="1"/>
              <a:t>Have</a:t>
            </a:r>
            <a:r>
              <a:rPr lang="pt-BR" sz="3200" b="0" dirty="0"/>
              <a:t> </a:t>
            </a:r>
            <a:r>
              <a:rPr lang="pt-BR" sz="3200" b="0" dirty="0" err="1"/>
              <a:t>your</a:t>
            </a:r>
            <a:r>
              <a:rPr lang="pt-BR" sz="3200" b="0" dirty="0"/>
              <a:t> </a:t>
            </a:r>
            <a:r>
              <a:rPr lang="pt-BR" sz="3200" b="0" dirty="0" err="1"/>
              <a:t>own</a:t>
            </a:r>
            <a:r>
              <a:rPr lang="pt-BR" sz="3200" b="0" dirty="0"/>
              <a:t> </a:t>
            </a:r>
            <a:r>
              <a:rPr lang="pt-BR" sz="3200" b="0" dirty="0" err="1"/>
              <a:t>experiences</a:t>
            </a:r>
            <a:r>
              <a:rPr lang="pt-BR" sz="32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EXTRACONSCIENCTIAL </a:t>
            </a:r>
            <a:r>
              <a:rPr lang="pt-BR" dirty="0" err="1"/>
              <a:t>strategies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7" y="5555475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6672649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B17E3485-CAD1-784C-AAE6-21A847F93BAA}"/>
              </a:ext>
            </a:extLst>
          </p:cNvPr>
          <p:cNvSpPr txBox="1">
            <a:spLocks/>
          </p:cNvSpPr>
          <p:nvPr/>
        </p:nvSpPr>
        <p:spPr>
          <a:xfrm>
            <a:off x="457200" y="1420042"/>
            <a:ext cx="6262927" cy="435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pt-BR" sz="2000" dirty="0" err="1"/>
              <a:t>Casuistry</a:t>
            </a:r>
            <a:r>
              <a:rPr lang="pt-BR" sz="2000" dirty="0"/>
              <a:t>: </a:t>
            </a:r>
            <a:r>
              <a:rPr lang="pt-BR" sz="2000" b="0" dirty="0" err="1"/>
              <a:t>remember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include </a:t>
            </a:r>
            <a:r>
              <a:rPr lang="pt-BR" sz="2000" b="0" dirty="0" err="1"/>
              <a:t>personal</a:t>
            </a:r>
            <a:r>
              <a:rPr lang="pt-BR" sz="2000" b="0" dirty="0"/>
              <a:t> </a:t>
            </a:r>
            <a:r>
              <a:rPr lang="pt-BR" sz="2000" b="0" dirty="0" err="1"/>
              <a:t>didatic</a:t>
            </a:r>
            <a:r>
              <a:rPr lang="pt-BR" sz="2000" b="0" dirty="0"/>
              <a:t> </a:t>
            </a:r>
            <a:r>
              <a:rPr lang="pt-BR" sz="2000" b="0" dirty="0" err="1"/>
              <a:t>hooks</a:t>
            </a:r>
            <a:r>
              <a:rPr lang="pt-BR" sz="2000" b="0" dirty="0"/>
              <a:t> in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class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record</a:t>
            </a:r>
            <a:r>
              <a:rPr lang="pt-BR" sz="2000" b="0" dirty="0"/>
              <a:t>, </a:t>
            </a:r>
            <a:r>
              <a:rPr lang="pt-BR" sz="2000" b="0" dirty="0" err="1"/>
              <a:t>on</a:t>
            </a:r>
            <a:r>
              <a:rPr lang="pt-BR" sz="2000" b="0" dirty="0"/>
              <a:t> </a:t>
            </a:r>
            <a:r>
              <a:rPr lang="pt-BR" sz="2000" b="0" dirty="0" err="1"/>
              <a:t>tertulias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conduct</a:t>
            </a:r>
            <a:r>
              <a:rPr lang="pt-BR" sz="2000" b="0" dirty="0"/>
              <a:t>,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texts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write</a:t>
            </a:r>
            <a:r>
              <a:rPr lang="pt-BR" sz="2000" b="0" dirty="0"/>
              <a:t> </a:t>
            </a:r>
            <a:r>
              <a:rPr lang="pt-BR" sz="2000" b="0" dirty="0" err="1"/>
              <a:t>so</a:t>
            </a:r>
            <a:r>
              <a:rPr lang="pt-BR" sz="2000" b="0" dirty="0"/>
              <a:t> </a:t>
            </a:r>
            <a:r>
              <a:rPr lang="pt-BR" sz="2000" b="0" dirty="0" err="1"/>
              <a:t>these</a:t>
            </a:r>
            <a:r>
              <a:rPr lang="pt-BR" sz="2000" b="0" dirty="0"/>
              <a:t> </a:t>
            </a:r>
            <a:r>
              <a:rPr lang="pt-BR" sz="2000" b="0" dirty="0" err="1"/>
              <a:t>hooks</a:t>
            </a:r>
            <a:r>
              <a:rPr lang="pt-BR" sz="2000" b="0" dirty="0"/>
              <a:t> </a:t>
            </a:r>
            <a:r>
              <a:rPr lang="pt-BR" sz="2000" b="0" dirty="0" err="1"/>
              <a:t>can</a:t>
            </a:r>
            <a:r>
              <a:rPr lang="pt-BR" sz="2000" b="0" dirty="0"/>
              <a:t> trigger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memory</a:t>
            </a:r>
            <a:r>
              <a:rPr lang="pt-BR" sz="2000" b="0" dirty="0"/>
              <a:t> in </a:t>
            </a:r>
            <a:r>
              <a:rPr lang="pt-BR" sz="2000" b="0" dirty="0" err="1"/>
              <a:t>your</a:t>
            </a:r>
            <a:r>
              <a:rPr lang="pt-BR" sz="2000" b="0" dirty="0"/>
              <a:t> future </a:t>
            </a:r>
            <a:r>
              <a:rPr lang="pt-BR" sz="2000" b="0" dirty="0" err="1"/>
              <a:t>life</a:t>
            </a:r>
            <a:endParaRPr lang="pt-BR" sz="2000" b="0" dirty="0"/>
          </a:p>
          <a:p>
            <a:pPr marL="457200" indent="-457200">
              <a:buFont typeface="+mj-lt"/>
              <a:buAutoNum type="arabicPeriod" startAt="7"/>
            </a:pPr>
            <a:r>
              <a:rPr lang="pt-BR" sz="2000" dirty="0" err="1"/>
              <a:t>Temperament</a:t>
            </a:r>
            <a:r>
              <a:rPr lang="pt-BR" sz="2000" dirty="0"/>
              <a:t>: </a:t>
            </a:r>
            <a:r>
              <a:rPr lang="pt-BR" sz="2000" b="0" dirty="0" err="1"/>
              <a:t>spontaneously</a:t>
            </a:r>
            <a:r>
              <a:rPr lang="pt-BR" sz="2000" b="0" dirty="0"/>
              <a:t> </a:t>
            </a:r>
            <a:r>
              <a:rPr lang="pt-BR" sz="2000" b="0" dirty="0" err="1"/>
              <a:t>register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“</a:t>
            </a:r>
            <a:r>
              <a:rPr lang="pt-BR" sz="2000" b="0" dirty="0" err="1"/>
              <a:t>ways</a:t>
            </a:r>
            <a:r>
              <a:rPr lang="pt-BR" sz="2000" b="0" dirty="0"/>
              <a:t>” – </a:t>
            </a:r>
            <a:r>
              <a:rPr lang="pt-BR" sz="2000" b="0" dirty="0" err="1"/>
              <a:t>how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express</a:t>
            </a:r>
            <a:r>
              <a:rPr lang="pt-BR" sz="2000" b="0" dirty="0"/>
              <a:t> </a:t>
            </a:r>
            <a:r>
              <a:rPr lang="pt-BR" sz="2000" b="0" dirty="0" err="1"/>
              <a:t>yourself</a:t>
            </a:r>
            <a:r>
              <a:rPr lang="pt-BR" sz="2000" b="0" dirty="0"/>
              <a:t> </a:t>
            </a:r>
            <a:r>
              <a:rPr lang="pt-BR" sz="2000" b="0" dirty="0" err="1"/>
              <a:t>during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recorded</a:t>
            </a:r>
            <a:r>
              <a:rPr lang="pt-BR" sz="2000" b="0" dirty="0"/>
              <a:t> classes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tertulias</a:t>
            </a:r>
            <a:endParaRPr lang="pt-BR" sz="2000" b="0" dirty="0"/>
          </a:p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Specialty. </a:t>
            </a:r>
            <a:r>
              <a:rPr lang="en-GB" sz="2000" b="0" dirty="0"/>
              <a:t>Deepen your research and writings under a specific specialty with the goal of not just leaving written texts, but also fixating your own memories with the specific subject-matter.</a:t>
            </a:r>
            <a:endParaRPr lang="pt-BR" sz="2000" b="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A205FB1-584A-2644-8FA7-41273FB1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00" y="1521939"/>
            <a:ext cx="5216927" cy="34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INTRAconsciential</a:t>
            </a:r>
            <a:r>
              <a:rPr lang="pt-BR" dirty="0"/>
              <a:t> STRATEGIES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83DF88-9383-2547-B2EE-CCED5E39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1" y="1882174"/>
            <a:ext cx="7735972" cy="425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77A7033B-64B3-0A42-B0EA-44FBAD5B7F2A}"/>
              </a:ext>
            </a:extLst>
          </p:cNvPr>
          <p:cNvSpPr txBox="1">
            <a:spLocks/>
          </p:cNvSpPr>
          <p:nvPr/>
        </p:nvSpPr>
        <p:spPr>
          <a:xfrm>
            <a:off x="5816020" y="1271760"/>
            <a:ext cx="5251622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pt-BR" sz="2000" dirty="0"/>
              <a:t>Future </a:t>
            </a:r>
            <a:r>
              <a:rPr lang="pt-BR" sz="2000" dirty="0" err="1"/>
              <a:t>retrocognition</a:t>
            </a:r>
            <a:r>
              <a:rPr lang="pt-BR" sz="2000" dirty="0"/>
              <a:t>:</a:t>
            </a:r>
            <a:r>
              <a:rPr lang="pt-BR" sz="2000" b="0" dirty="0"/>
              <a:t> </a:t>
            </a:r>
            <a:r>
              <a:rPr lang="pt-BR" sz="2000" b="0" dirty="0" err="1"/>
              <a:t>technique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prepare a </a:t>
            </a:r>
            <a:r>
              <a:rPr lang="pt-BR" sz="2000" b="0" dirty="0" err="1"/>
              <a:t>priority</a:t>
            </a:r>
            <a:r>
              <a:rPr lang="pt-BR" sz="2000" b="0" dirty="0"/>
              <a:t> </a:t>
            </a:r>
            <a:r>
              <a:rPr lang="pt-BR" sz="2000" b="0" dirty="0" err="1"/>
              <a:t>memory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recover</a:t>
            </a:r>
            <a:r>
              <a:rPr lang="pt-BR" sz="2000" b="0" dirty="0"/>
              <a:t> in </a:t>
            </a:r>
            <a:r>
              <a:rPr lang="pt-BR" sz="2000" b="0" dirty="0" err="1"/>
              <a:t>next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r>
              <a:rPr lang="pt-BR" sz="2000" b="0" dirty="0"/>
              <a:t>. </a:t>
            </a:r>
            <a:r>
              <a:rPr lang="pt-BR" sz="2000" b="0" dirty="0" err="1"/>
              <a:t>Choose</a:t>
            </a:r>
            <a:r>
              <a:rPr lang="pt-BR" sz="2000" b="0" dirty="0"/>
              <a:t> a </a:t>
            </a:r>
            <a:r>
              <a:rPr lang="pt-BR" sz="2000" b="0" dirty="0" err="1"/>
              <a:t>specific</a:t>
            </a:r>
            <a:r>
              <a:rPr lang="pt-BR" sz="2000" b="0" dirty="0"/>
              <a:t> </a:t>
            </a:r>
            <a:r>
              <a:rPr lang="pt-BR" sz="2000" b="0" dirty="0" err="1"/>
              <a:t>place</a:t>
            </a:r>
            <a:r>
              <a:rPr lang="pt-BR" sz="2000" b="0" dirty="0"/>
              <a:t> </a:t>
            </a:r>
            <a:r>
              <a:rPr lang="pt-BR" sz="2000" b="0" dirty="0" err="1"/>
              <a:t>where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generally</a:t>
            </a:r>
            <a:r>
              <a:rPr lang="pt-BR" sz="2000" b="0" dirty="0"/>
              <a:t> go, </a:t>
            </a:r>
            <a:r>
              <a:rPr lang="pt-BR" sz="2000" b="0" dirty="0" err="1"/>
              <a:t>or</a:t>
            </a:r>
            <a:r>
              <a:rPr lang="pt-BR" sz="2000" b="0" dirty="0"/>
              <a:t> a </a:t>
            </a:r>
            <a:r>
              <a:rPr lang="pt-BR" sz="2000" b="0" dirty="0" err="1"/>
              <a:t>task</a:t>
            </a:r>
            <a:r>
              <a:rPr lang="pt-BR" sz="2000" b="0" dirty="0"/>
              <a:t> </a:t>
            </a:r>
            <a:r>
              <a:rPr lang="pt-BR" sz="2000" b="0" dirty="0" err="1"/>
              <a:t>that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do </a:t>
            </a:r>
            <a:r>
              <a:rPr lang="pt-BR" sz="2000" b="0" dirty="0" err="1"/>
              <a:t>regularly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notice</a:t>
            </a:r>
            <a:r>
              <a:rPr lang="pt-BR" sz="2000" b="0" dirty="0"/>
              <a:t> </a:t>
            </a:r>
            <a:r>
              <a:rPr lang="pt-BR" sz="2000" b="0" dirty="0" err="1"/>
              <a:t>all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minimal</a:t>
            </a:r>
            <a:r>
              <a:rPr lang="pt-BR" sz="2000" b="0" dirty="0"/>
              <a:t> </a:t>
            </a:r>
            <a:r>
              <a:rPr lang="pt-BR" sz="2000" b="0" dirty="0" err="1"/>
              <a:t>details</a:t>
            </a:r>
            <a:r>
              <a:rPr lang="pt-BR" sz="2000" b="0" dirty="0"/>
              <a:t>,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surroundings</a:t>
            </a:r>
            <a:r>
              <a:rPr lang="pt-BR" sz="2000" b="0" dirty="0"/>
              <a:t>, </a:t>
            </a:r>
            <a:r>
              <a:rPr lang="pt-BR" sz="2000" b="0" dirty="0" err="1"/>
              <a:t>behaviour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energies</a:t>
            </a:r>
            <a:r>
              <a:rPr lang="pt-BR" sz="2000" b="0" dirty="0"/>
              <a:t> </a:t>
            </a:r>
            <a:r>
              <a:rPr lang="pt-BR" sz="2000" b="0" dirty="0" err="1"/>
              <a:t>so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can</a:t>
            </a:r>
            <a:r>
              <a:rPr lang="pt-BR" sz="2000" b="0" dirty="0"/>
              <a:t> memorize – </a:t>
            </a:r>
            <a:r>
              <a:rPr lang="pt-BR" sz="2000" b="0" dirty="0" err="1"/>
              <a:t>with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objective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preparing</a:t>
            </a:r>
            <a:r>
              <a:rPr lang="pt-BR" sz="2000" b="0" dirty="0"/>
              <a:t> </a:t>
            </a:r>
            <a:r>
              <a:rPr lang="pt-BR" sz="2000" b="0" dirty="0" err="1"/>
              <a:t>these</a:t>
            </a:r>
            <a:r>
              <a:rPr lang="pt-BR" sz="2000" b="0" dirty="0"/>
              <a:t> </a:t>
            </a:r>
            <a:r>
              <a:rPr lang="pt-BR" sz="2000" b="0" dirty="0" err="1"/>
              <a:t>mnemonic</a:t>
            </a:r>
            <a:r>
              <a:rPr lang="pt-BR" sz="2000" b="0" dirty="0"/>
              <a:t> triggers in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next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r>
              <a:rPr lang="pt-BR" sz="2000" b="0" dirty="0"/>
              <a:t>.</a:t>
            </a:r>
          </a:p>
          <a:p>
            <a:pPr>
              <a:buFont typeface="+mj-lt"/>
              <a:buAutoNum type="arabicPeriod"/>
            </a:pPr>
            <a:r>
              <a:rPr lang="pt-BR" sz="2000" dirty="0" err="1"/>
              <a:t>Detailed</a:t>
            </a:r>
            <a:r>
              <a:rPr lang="pt-BR" sz="2000" dirty="0"/>
              <a:t> self-</a:t>
            </a:r>
            <a:r>
              <a:rPr lang="pt-BR" sz="2000" dirty="0" err="1"/>
              <a:t>research</a:t>
            </a:r>
            <a:r>
              <a:rPr lang="pt-BR" sz="2000" dirty="0"/>
              <a:t>:</a:t>
            </a:r>
            <a:r>
              <a:rPr lang="pt-BR" sz="2000" b="0" dirty="0"/>
              <a:t> </a:t>
            </a:r>
            <a:r>
              <a:rPr lang="pt-BR" sz="2000" b="0" dirty="0" err="1"/>
              <a:t>having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honest</a:t>
            </a:r>
            <a:r>
              <a:rPr lang="pt-BR" sz="2000" b="0" dirty="0"/>
              <a:t> </a:t>
            </a:r>
            <a:r>
              <a:rPr lang="pt-BR" sz="2000" b="0" dirty="0" err="1"/>
              <a:t>interest</a:t>
            </a:r>
            <a:r>
              <a:rPr lang="pt-BR" sz="2000" b="0" dirty="0"/>
              <a:t> in self-</a:t>
            </a:r>
            <a:r>
              <a:rPr lang="pt-BR" sz="2000" b="0" dirty="0" err="1"/>
              <a:t>knowledge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connecting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dots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our</a:t>
            </a:r>
            <a:r>
              <a:rPr lang="pt-BR" sz="2000" b="0" dirty="0"/>
              <a:t> self-</a:t>
            </a:r>
            <a:r>
              <a:rPr lang="pt-BR" sz="2000" b="0" dirty="0" err="1"/>
              <a:t>manifestation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understand</a:t>
            </a:r>
            <a:r>
              <a:rPr lang="pt-BR" sz="2000" b="0" dirty="0"/>
              <a:t> </a:t>
            </a:r>
            <a:r>
              <a:rPr lang="pt-BR" sz="2000" b="0" dirty="0" err="1"/>
              <a:t>our</a:t>
            </a:r>
            <a:r>
              <a:rPr lang="pt-BR" sz="2000" b="0" dirty="0"/>
              <a:t> </a:t>
            </a:r>
            <a:r>
              <a:rPr lang="pt-BR" sz="2000" b="0" dirty="0" err="1"/>
              <a:t>personal</a:t>
            </a:r>
            <a:r>
              <a:rPr lang="pt-BR" sz="2000" b="0" dirty="0"/>
              <a:t> </a:t>
            </a:r>
            <a:r>
              <a:rPr lang="pt-BR" sz="2000" b="0" i="1" dirty="0"/>
              <a:t>modus operandi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with</a:t>
            </a:r>
            <a:r>
              <a:rPr lang="pt-BR" sz="2000" b="0" dirty="0"/>
              <a:t> </a:t>
            </a:r>
            <a:r>
              <a:rPr lang="pt-BR" sz="2000" b="0" dirty="0" err="1"/>
              <a:t>this</a:t>
            </a:r>
            <a:r>
              <a:rPr lang="pt-BR" sz="2000" b="0" dirty="0"/>
              <a:t> </a:t>
            </a:r>
            <a:r>
              <a:rPr lang="pt-BR" sz="2000" b="0" dirty="0" err="1"/>
              <a:t>mentally</a:t>
            </a:r>
            <a:r>
              <a:rPr lang="pt-BR" sz="2000" b="0" dirty="0"/>
              <a:t> </a:t>
            </a:r>
            <a:r>
              <a:rPr lang="pt-BR" sz="2000" b="0" dirty="0" err="1"/>
              <a:t>fixate</a:t>
            </a:r>
            <a:r>
              <a:rPr lang="pt-BR" sz="2000" b="0" dirty="0"/>
              <a:t> </a:t>
            </a:r>
            <a:r>
              <a:rPr lang="pt-BR" sz="2000" b="0" dirty="0" err="1"/>
              <a:t>your</a:t>
            </a:r>
            <a:r>
              <a:rPr lang="pt-BR" sz="2000" b="0" dirty="0"/>
              <a:t> </a:t>
            </a:r>
            <a:r>
              <a:rPr lang="pt-BR" sz="2000" b="0" dirty="0" err="1"/>
              <a:t>predominant</a:t>
            </a:r>
            <a:r>
              <a:rPr lang="pt-BR" sz="2000" b="0" dirty="0"/>
              <a:t> </a:t>
            </a:r>
            <a:r>
              <a:rPr lang="pt-BR" sz="2000" b="0" dirty="0" err="1"/>
              <a:t>attributes</a:t>
            </a:r>
            <a:r>
              <a:rPr lang="pt-BR" sz="2000" b="0" dirty="0"/>
              <a:t> (</a:t>
            </a:r>
            <a:r>
              <a:rPr lang="pt-BR" sz="2000" b="0" dirty="0" err="1"/>
              <a:t>megastrongtrait</a:t>
            </a:r>
            <a:r>
              <a:rPr lang="pt-BR" sz="2000" b="0" dirty="0"/>
              <a:t>; </a:t>
            </a:r>
            <a:r>
              <a:rPr lang="pt-BR" sz="2000" b="0" dirty="0" err="1"/>
              <a:t>retro-password</a:t>
            </a:r>
            <a:r>
              <a:rPr lang="pt-BR" sz="2000" b="0" dirty="0"/>
              <a:t>; </a:t>
            </a:r>
            <a:r>
              <a:rPr lang="pt-BR" sz="2000" b="0" dirty="0" err="1"/>
              <a:t>matherthosene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others</a:t>
            </a:r>
            <a:r>
              <a:rPr lang="pt-BR" sz="2000" b="0" dirty="0"/>
              <a:t>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234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INTRAconsciential</a:t>
            </a:r>
            <a:r>
              <a:rPr lang="pt-BR" dirty="0"/>
              <a:t> STRATEGIES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84" y="5437958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77A7033B-64B3-0A42-B0EA-44FBAD5B7F2A}"/>
              </a:ext>
            </a:extLst>
          </p:cNvPr>
          <p:cNvSpPr txBox="1">
            <a:spLocks/>
          </p:cNvSpPr>
          <p:nvPr/>
        </p:nvSpPr>
        <p:spPr>
          <a:xfrm>
            <a:off x="-114919" y="1599166"/>
            <a:ext cx="11185194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buFont typeface="+mj-lt"/>
              <a:buAutoNum type="arabicPeriod" startAt="3"/>
            </a:pPr>
            <a:r>
              <a:rPr lang="pt-BR" sz="2400" dirty="0"/>
              <a:t>Self-</a:t>
            </a:r>
            <a:r>
              <a:rPr lang="pt-BR" sz="2400" dirty="0" err="1"/>
              <a:t>mnemonic</a:t>
            </a:r>
            <a:r>
              <a:rPr lang="pt-BR" sz="2400" dirty="0"/>
              <a:t> </a:t>
            </a:r>
            <a:r>
              <a:rPr lang="pt-BR" sz="2400" dirty="0" err="1"/>
              <a:t>saturation</a:t>
            </a:r>
            <a:r>
              <a:rPr lang="pt-BR" sz="2400" dirty="0"/>
              <a:t>: </a:t>
            </a:r>
            <a:r>
              <a:rPr lang="pt-BR" sz="2400" b="0" dirty="0" err="1"/>
              <a:t>having</a:t>
            </a:r>
            <a:r>
              <a:rPr lang="pt-BR" sz="2400" b="0" dirty="0"/>
              <a:t> </a:t>
            </a:r>
            <a:r>
              <a:rPr lang="pt-BR" sz="2400" b="0" dirty="0" err="1"/>
              <a:t>the</a:t>
            </a:r>
            <a:r>
              <a:rPr lang="pt-BR" sz="2400" b="0" dirty="0"/>
              <a:t> </a:t>
            </a:r>
            <a:r>
              <a:rPr lang="pt-BR" sz="2400" b="0" dirty="0" err="1"/>
              <a:t>habit</a:t>
            </a:r>
            <a:r>
              <a:rPr lang="pt-BR" sz="2400" b="0" dirty="0"/>
              <a:t> </a:t>
            </a:r>
            <a:r>
              <a:rPr lang="pt-BR" sz="2400" b="0" dirty="0" err="1"/>
              <a:t>of</a:t>
            </a:r>
            <a:r>
              <a:rPr lang="pt-BR" sz="2400" b="0" dirty="0"/>
              <a:t> </a:t>
            </a:r>
            <a:r>
              <a:rPr lang="pt-BR" sz="2400" b="0" dirty="0" err="1"/>
              <a:t>reviewing</a:t>
            </a:r>
            <a:r>
              <a:rPr lang="pt-BR" sz="2400" b="0" dirty="0"/>
              <a:t> </a:t>
            </a:r>
            <a:r>
              <a:rPr lang="pt-BR" sz="2400" b="0" dirty="0" err="1"/>
              <a:t>your</a:t>
            </a:r>
            <a:r>
              <a:rPr lang="pt-BR" sz="2400" b="0" dirty="0"/>
              <a:t> </a:t>
            </a:r>
            <a:r>
              <a:rPr lang="pt-BR" sz="2400" b="0" dirty="0" err="1"/>
              <a:t>recorded</a:t>
            </a:r>
            <a:r>
              <a:rPr lang="pt-BR" sz="2400" b="0" dirty="0"/>
              <a:t> classes, </a:t>
            </a:r>
            <a:r>
              <a:rPr lang="pt-BR" sz="2400" b="0" dirty="0" err="1"/>
              <a:t>registering</a:t>
            </a:r>
            <a:r>
              <a:rPr lang="pt-BR" sz="2400" b="0" dirty="0"/>
              <a:t> </a:t>
            </a:r>
            <a:r>
              <a:rPr lang="pt-BR" sz="2400" b="0" dirty="0" err="1"/>
              <a:t>the</a:t>
            </a:r>
            <a:r>
              <a:rPr lang="pt-BR" sz="2400" b="0" dirty="0"/>
              <a:t> </a:t>
            </a:r>
            <a:r>
              <a:rPr lang="pt-BR" sz="2400" b="0" dirty="0" err="1"/>
              <a:t>details</a:t>
            </a:r>
            <a:r>
              <a:rPr lang="pt-BR" sz="2400" b="0" dirty="0"/>
              <a:t> </a:t>
            </a:r>
            <a:r>
              <a:rPr lang="pt-BR" sz="2400" b="0" dirty="0" err="1"/>
              <a:t>of</a:t>
            </a:r>
            <a:r>
              <a:rPr lang="pt-BR" sz="2400" b="0" dirty="0"/>
              <a:t> </a:t>
            </a:r>
            <a:r>
              <a:rPr lang="pt-BR" sz="2400" b="0" dirty="0" err="1"/>
              <a:t>your</a:t>
            </a:r>
            <a:r>
              <a:rPr lang="pt-BR" sz="2400" b="0" dirty="0"/>
              <a:t> </a:t>
            </a:r>
            <a:r>
              <a:rPr lang="pt-BR" sz="2400" b="0" dirty="0" err="1"/>
              <a:t>personal</a:t>
            </a:r>
            <a:r>
              <a:rPr lang="pt-BR" sz="2400" b="0" dirty="0"/>
              <a:t> </a:t>
            </a:r>
            <a:r>
              <a:rPr lang="pt-BR" sz="2400" b="0" dirty="0" err="1"/>
              <a:t>manifestation</a:t>
            </a:r>
            <a:r>
              <a:rPr lang="pt-BR" sz="2400" b="0" dirty="0"/>
              <a:t> (</a:t>
            </a:r>
            <a:r>
              <a:rPr lang="pt-BR" sz="2400" b="0" dirty="0" err="1"/>
              <a:t>holosomatics</a:t>
            </a:r>
            <a:r>
              <a:rPr lang="pt-BR" sz="2400" b="0" dirty="0"/>
              <a:t>, </a:t>
            </a:r>
            <a:r>
              <a:rPr lang="pt-BR" sz="2400" b="0" dirty="0" err="1"/>
              <a:t>arguments</a:t>
            </a:r>
            <a:r>
              <a:rPr lang="pt-BR" sz="2400" b="0" dirty="0"/>
              <a:t>, </a:t>
            </a:r>
            <a:r>
              <a:rPr lang="pt-BR" sz="2400" b="0" dirty="0" err="1"/>
              <a:t>facies</a:t>
            </a:r>
            <a:r>
              <a:rPr lang="pt-BR" sz="2400" b="0" dirty="0"/>
              <a:t>, </a:t>
            </a:r>
            <a:r>
              <a:rPr lang="pt-BR" sz="2400" b="0" dirty="0" err="1"/>
              <a:t>themes</a:t>
            </a:r>
            <a:r>
              <a:rPr lang="pt-BR" sz="2400" b="0" dirty="0"/>
              <a:t>; </a:t>
            </a:r>
            <a:r>
              <a:rPr lang="pt-BR" sz="2400" b="0" dirty="0" err="1"/>
              <a:t>clothes</a:t>
            </a:r>
            <a:r>
              <a:rPr lang="pt-BR" sz="2400" b="0" dirty="0"/>
              <a:t>, </a:t>
            </a:r>
            <a:r>
              <a:rPr lang="pt-BR" sz="2400" b="0" dirty="0" err="1"/>
              <a:t>and</a:t>
            </a:r>
            <a:r>
              <a:rPr lang="pt-BR" sz="2400" b="0" dirty="0"/>
              <a:t> </a:t>
            </a:r>
            <a:r>
              <a:rPr lang="pt-BR" sz="2400" b="0" dirty="0" err="1"/>
              <a:t>others</a:t>
            </a:r>
            <a:r>
              <a:rPr lang="pt-BR" sz="2400" b="0" dirty="0"/>
              <a:t> </a:t>
            </a:r>
            <a:r>
              <a:rPr lang="pt-BR" sz="2400" b="0" dirty="0" err="1"/>
              <a:t>details</a:t>
            </a:r>
            <a:r>
              <a:rPr lang="pt-BR" sz="2400" b="0" dirty="0"/>
              <a:t>) </a:t>
            </a:r>
            <a:r>
              <a:rPr lang="pt-BR" sz="2400" b="0" dirty="0" err="1"/>
              <a:t>is</a:t>
            </a:r>
            <a:r>
              <a:rPr lang="pt-BR" sz="2400" b="0" dirty="0"/>
              <a:t> </a:t>
            </a:r>
            <a:r>
              <a:rPr lang="pt-BR" sz="2400" b="0" dirty="0" err="1"/>
              <a:t>also</a:t>
            </a:r>
            <a:r>
              <a:rPr lang="pt-BR" sz="2400" b="0" dirty="0"/>
              <a:t> </a:t>
            </a:r>
            <a:r>
              <a:rPr lang="pt-BR" sz="2400" b="0" dirty="0" err="1"/>
              <a:t>rather</a:t>
            </a:r>
            <a:r>
              <a:rPr lang="pt-BR" sz="2400" b="0" dirty="0"/>
              <a:t> </a:t>
            </a:r>
            <a:r>
              <a:rPr lang="pt-BR" sz="2400" b="0" dirty="0" err="1"/>
              <a:t>important</a:t>
            </a:r>
            <a:r>
              <a:rPr lang="pt-BR" sz="2400" b="0" dirty="0"/>
              <a:t>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CFDEBB-1BD3-C04D-B6B1-F950822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6" y="3176813"/>
            <a:ext cx="5118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7">
            <a:extLst>
              <a:ext uri="{FF2B5EF4-FFF2-40B4-BE49-F238E27FC236}">
                <a16:creationId xmlns:a16="http://schemas.microsoft.com/office/drawing/2014/main" id="{D9F76AF9-7337-134D-A0B4-C00B10ADA125}"/>
              </a:ext>
            </a:extLst>
          </p:cNvPr>
          <p:cNvSpPr txBox="1">
            <a:spLocks/>
          </p:cNvSpPr>
          <p:nvPr/>
        </p:nvSpPr>
        <p:spPr>
          <a:xfrm>
            <a:off x="5545299" y="3602969"/>
            <a:ext cx="6122377" cy="2288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pt-BR" sz="2400" dirty="0" err="1"/>
              <a:t>Pararapsychic</a:t>
            </a:r>
            <a:r>
              <a:rPr lang="pt-BR" sz="2400" dirty="0"/>
              <a:t> memories: </a:t>
            </a:r>
            <a:r>
              <a:rPr lang="pt-BR" sz="2400" b="0" dirty="0" err="1"/>
              <a:t>to</a:t>
            </a:r>
            <a:r>
              <a:rPr lang="pt-BR" sz="2400" b="0" dirty="0"/>
              <a:t> </a:t>
            </a:r>
            <a:r>
              <a:rPr lang="pt-BR" sz="2400" b="0" dirty="0" err="1"/>
              <a:t>value</a:t>
            </a:r>
            <a:r>
              <a:rPr lang="pt-BR" sz="2400" b="0" dirty="0"/>
              <a:t>, </a:t>
            </a:r>
            <a:r>
              <a:rPr lang="pt-BR" sz="2400" b="0" dirty="0" err="1"/>
              <a:t>record</a:t>
            </a:r>
            <a:r>
              <a:rPr lang="pt-BR" sz="2400" b="0" dirty="0"/>
              <a:t>, </a:t>
            </a:r>
            <a:r>
              <a:rPr lang="pt-BR" sz="2400" b="0" dirty="0" err="1"/>
              <a:t>and</a:t>
            </a:r>
            <a:r>
              <a:rPr lang="pt-BR" sz="2400" b="0" dirty="0"/>
              <a:t> </a:t>
            </a:r>
            <a:r>
              <a:rPr lang="pt-BR" sz="2400" b="0" dirty="0" err="1"/>
              <a:t>reflect</a:t>
            </a:r>
            <a:r>
              <a:rPr lang="pt-BR" sz="2400" b="0" dirty="0"/>
              <a:t> </a:t>
            </a:r>
            <a:r>
              <a:rPr lang="pt-BR" sz="2400" b="0" dirty="0" err="1"/>
              <a:t>on</a:t>
            </a:r>
            <a:r>
              <a:rPr lang="pt-BR" sz="2400" b="0" dirty="0"/>
              <a:t> </a:t>
            </a:r>
            <a:r>
              <a:rPr lang="pt-BR" sz="2400" b="0" dirty="0" err="1"/>
              <a:t>your</a:t>
            </a:r>
            <a:r>
              <a:rPr lang="pt-BR" sz="2400" b="0" dirty="0"/>
              <a:t> </a:t>
            </a:r>
            <a:r>
              <a:rPr lang="pt-BR" sz="2400" b="0" dirty="0" err="1"/>
              <a:t>parapsychic</a:t>
            </a:r>
            <a:r>
              <a:rPr lang="pt-BR" sz="2400" b="0" dirty="0"/>
              <a:t> memories prepares </a:t>
            </a:r>
            <a:r>
              <a:rPr lang="pt-BR" sz="2400" b="0" dirty="0" err="1"/>
              <a:t>your</a:t>
            </a:r>
            <a:r>
              <a:rPr lang="pt-BR" sz="2400" b="0" dirty="0"/>
              <a:t> </a:t>
            </a:r>
            <a:r>
              <a:rPr lang="pt-BR" sz="2400" b="0" dirty="0" err="1"/>
              <a:t>brain</a:t>
            </a:r>
            <a:r>
              <a:rPr lang="pt-BR" sz="2400" b="0" dirty="0"/>
              <a:t> </a:t>
            </a:r>
            <a:r>
              <a:rPr lang="pt-BR" sz="2400" b="0" dirty="0" err="1"/>
              <a:t>and</a:t>
            </a:r>
            <a:r>
              <a:rPr lang="pt-BR" sz="2400" b="0" dirty="0"/>
              <a:t> </a:t>
            </a:r>
            <a:r>
              <a:rPr lang="pt-BR" sz="2400" b="0" dirty="0" err="1"/>
              <a:t>parabrain</a:t>
            </a:r>
            <a:r>
              <a:rPr lang="pt-BR" sz="2400" b="0" dirty="0"/>
              <a:t> for similar </a:t>
            </a:r>
            <a:r>
              <a:rPr lang="pt-BR" sz="2400" b="0" dirty="0" err="1"/>
              <a:t>situation</a:t>
            </a:r>
            <a:r>
              <a:rPr lang="pt-BR" sz="2400" b="0" dirty="0"/>
              <a:t> in </a:t>
            </a:r>
            <a:r>
              <a:rPr lang="pt-BR" sz="2400" b="0" dirty="0" err="1"/>
              <a:t>your</a:t>
            </a:r>
            <a:r>
              <a:rPr lang="pt-BR" sz="2400" b="0" dirty="0"/>
              <a:t> </a:t>
            </a:r>
            <a:r>
              <a:rPr lang="pt-BR" sz="2400" b="0" dirty="0" err="1"/>
              <a:t>next</a:t>
            </a:r>
            <a:r>
              <a:rPr lang="pt-BR" sz="2400" b="0" dirty="0"/>
              <a:t> </a:t>
            </a:r>
            <a:r>
              <a:rPr lang="pt-BR" sz="2400" b="0" dirty="0" err="1"/>
              <a:t>life</a:t>
            </a:r>
            <a:r>
              <a:rPr lang="pt-BR" sz="2400" b="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970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-27865" y="-27709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INTERconsciential</a:t>
            </a:r>
            <a:r>
              <a:rPr lang="pt-BR" dirty="0"/>
              <a:t> STRATEGIES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B699055C-45C0-B34C-B2E2-63C139C583A7}"/>
              </a:ext>
            </a:extLst>
          </p:cNvPr>
          <p:cNvSpPr txBox="1">
            <a:spLocks/>
          </p:cNvSpPr>
          <p:nvPr/>
        </p:nvSpPr>
        <p:spPr>
          <a:xfrm>
            <a:off x="572546" y="2315476"/>
            <a:ext cx="6368143" cy="289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pt-BR" sz="2000" dirty="0" err="1"/>
              <a:t>Heterolocation</a:t>
            </a:r>
            <a:r>
              <a:rPr lang="pt-BR" sz="2000" dirty="0"/>
              <a:t>: </a:t>
            </a:r>
            <a:r>
              <a:rPr lang="pt-BR" sz="2000" b="0" dirty="0" err="1"/>
              <a:t>when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try</a:t>
            </a:r>
            <a:r>
              <a:rPr lang="pt-BR" sz="2000" b="0" dirty="0"/>
              <a:t>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seriexologically</a:t>
            </a:r>
            <a:r>
              <a:rPr lang="pt-BR" sz="2000" b="0" dirty="0"/>
              <a:t> </a:t>
            </a:r>
            <a:r>
              <a:rPr lang="pt-BR" sz="2000" b="0" dirty="0" err="1"/>
              <a:t>locate</a:t>
            </a:r>
            <a:r>
              <a:rPr lang="pt-BR" sz="2000" b="0" dirty="0"/>
              <a:t> </a:t>
            </a:r>
            <a:r>
              <a:rPr lang="pt-BR" sz="2000" b="0" dirty="0" err="1"/>
              <a:t>people</a:t>
            </a:r>
            <a:r>
              <a:rPr lang="pt-BR" sz="2000" b="0" dirty="0"/>
              <a:t> close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you</a:t>
            </a:r>
            <a:r>
              <a:rPr lang="pt-BR" sz="2000" b="0" dirty="0"/>
              <a:t> </a:t>
            </a:r>
            <a:r>
              <a:rPr lang="pt-BR" sz="2000" b="0" dirty="0" err="1"/>
              <a:t>enhances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memory</a:t>
            </a:r>
            <a:r>
              <a:rPr lang="pt-BR" sz="2000" b="0" dirty="0"/>
              <a:t> </a:t>
            </a:r>
            <a:r>
              <a:rPr lang="pt-BR" sz="2000" b="0" dirty="0" err="1"/>
              <a:t>and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chance </a:t>
            </a:r>
            <a:r>
              <a:rPr lang="pt-BR" sz="2000" b="0" dirty="0" err="1"/>
              <a:t>to</a:t>
            </a:r>
            <a:r>
              <a:rPr lang="pt-BR" sz="2000" b="0" dirty="0"/>
              <a:t> </a:t>
            </a:r>
            <a:r>
              <a:rPr lang="pt-BR" sz="2000" b="0" dirty="0" err="1"/>
              <a:t>recognize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person</a:t>
            </a:r>
            <a:r>
              <a:rPr lang="pt-BR" sz="2000" b="0" dirty="0"/>
              <a:t> </a:t>
            </a:r>
            <a:r>
              <a:rPr lang="pt-BR" sz="2000" b="0" dirty="0" err="1"/>
              <a:t>next</a:t>
            </a:r>
            <a:r>
              <a:rPr lang="pt-BR" sz="2000" b="0" dirty="0"/>
              <a:t> </a:t>
            </a:r>
            <a:r>
              <a:rPr lang="pt-BR" sz="2000" b="0" dirty="0" err="1"/>
              <a:t>life</a:t>
            </a:r>
            <a:r>
              <a:rPr lang="pt-BR" sz="2000" b="0" dirty="0"/>
              <a:t>. </a:t>
            </a:r>
            <a:r>
              <a:rPr lang="pt-BR" sz="2000" b="0" dirty="0" err="1"/>
              <a:t>Besides</a:t>
            </a:r>
            <a:r>
              <a:rPr lang="pt-BR" sz="2000" b="0" dirty="0"/>
              <a:t>, it </a:t>
            </a:r>
            <a:r>
              <a:rPr lang="pt-BR" sz="2000" b="0" dirty="0" err="1"/>
              <a:t>generates</a:t>
            </a:r>
            <a:r>
              <a:rPr lang="pt-BR" sz="2000" b="0" dirty="0"/>
              <a:t> </a:t>
            </a:r>
            <a:r>
              <a:rPr lang="pt-BR" sz="2000" b="0" dirty="0" err="1"/>
              <a:t>the</a:t>
            </a:r>
            <a:r>
              <a:rPr lang="pt-BR" sz="2000" b="0" dirty="0"/>
              <a:t> </a:t>
            </a:r>
            <a:r>
              <a:rPr lang="pt-BR" sz="2000" b="0" dirty="0" err="1"/>
              <a:t>habit</a:t>
            </a:r>
            <a:r>
              <a:rPr lang="pt-BR" sz="2000" b="0" dirty="0"/>
              <a:t> </a:t>
            </a:r>
            <a:r>
              <a:rPr lang="pt-BR" sz="2000" b="0" dirty="0" err="1"/>
              <a:t>of</a:t>
            </a:r>
            <a:r>
              <a:rPr lang="pt-BR" sz="2000" b="0" dirty="0"/>
              <a:t> </a:t>
            </a:r>
            <a:r>
              <a:rPr lang="pt-BR" sz="2000" b="0" dirty="0" err="1"/>
              <a:t>doing</a:t>
            </a:r>
            <a:r>
              <a:rPr lang="pt-BR" sz="2000" b="0" dirty="0"/>
              <a:t> it.</a:t>
            </a:r>
          </a:p>
          <a:p>
            <a:pPr>
              <a:buFont typeface="+mj-lt"/>
              <a:buAutoNum type="arabicPeriod"/>
            </a:pPr>
            <a:endParaRPr lang="pt-BR" sz="2000" b="0" dirty="0"/>
          </a:p>
          <a:p>
            <a:pPr>
              <a:buFont typeface="+mj-lt"/>
              <a:buAutoNum type="arabicPeriod"/>
            </a:pPr>
            <a:r>
              <a:rPr lang="pt-BR" sz="2000" dirty="0" err="1"/>
              <a:t>Evolutionary</a:t>
            </a:r>
            <a:r>
              <a:rPr lang="pt-BR" sz="2000" dirty="0"/>
              <a:t> duo: </a:t>
            </a:r>
            <a:r>
              <a:rPr lang="en-GB" sz="2000" b="0" dirty="0"/>
              <a:t>Deepening the </a:t>
            </a:r>
            <a:r>
              <a:rPr lang="en-GB" sz="2000" b="0" dirty="0" err="1"/>
              <a:t>seriexological</a:t>
            </a:r>
            <a:r>
              <a:rPr lang="en-GB" sz="2000" b="0" dirty="0"/>
              <a:t> intersection with your partner in the evolutionary duo will impregnate your memory with this information.   </a:t>
            </a:r>
            <a:endParaRPr lang="pt-BR" sz="2000" b="0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AD08834-6B1F-C144-9D35-0B7436C3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00" y="2158177"/>
            <a:ext cx="4356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-27865" y="-27709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INTERconsciential</a:t>
            </a:r>
            <a:r>
              <a:rPr lang="pt-BR" dirty="0"/>
              <a:t> STRATEGIES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A61E048C-CE71-164B-A39F-E7296D582C30}"/>
              </a:ext>
            </a:extLst>
          </p:cNvPr>
          <p:cNvSpPr txBox="1">
            <a:spLocks/>
          </p:cNvSpPr>
          <p:nvPr/>
        </p:nvSpPr>
        <p:spPr>
          <a:xfrm>
            <a:off x="264888" y="1969794"/>
            <a:ext cx="7151914" cy="289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000" b="0" dirty="0"/>
              <a:t>   </a:t>
            </a:r>
            <a:endParaRPr lang="pt-BR" sz="2000" b="0" dirty="0"/>
          </a:p>
          <a:p>
            <a:pPr marL="457200" indent="-457200">
              <a:buFont typeface="+mj-lt"/>
              <a:buAutoNum type="arabicPeriod" startAt="3"/>
            </a:pPr>
            <a:r>
              <a:rPr lang="pt-BR" sz="2000" dirty="0" err="1"/>
              <a:t>Helper</a:t>
            </a:r>
            <a:r>
              <a:rPr lang="pt-BR" sz="2000" dirty="0"/>
              <a:t> </a:t>
            </a:r>
            <a:r>
              <a:rPr lang="pt-BR" sz="2000" dirty="0" err="1"/>
              <a:t>consciex</a:t>
            </a:r>
            <a:r>
              <a:rPr lang="pt-BR" sz="2000" dirty="0"/>
              <a:t>: </a:t>
            </a:r>
            <a:r>
              <a:rPr lang="en-US" sz="2000" b="0" dirty="0"/>
              <a:t>Count on the support of helper consciexes. For this we need to improve our </a:t>
            </a:r>
            <a:r>
              <a:rPr lang="en-US" sz="2000" b="0" dirty="0" err="1"/>
              <a:t>parapsychism</a:t>
            </a:r>
            <a:r>
              <a:rPr lang="en-US" sz="2000" b="0" dirty="0"/>
              <a:t> and </a:t>
            </a:r>
            <a:r>
              <a:rPr lang="en-US" sz="2000" b="0" dirty="0" err="1"/>
              <a:t>assistantial</a:t>
            </a:r>
            <a:r>
              <a:rPr lang="en-US" sz="2000" b="0" dirty="0"/>
              <a:t> merit.</a:t>
            </a:r>
            <a:r>
              <a:rPr lang="pt-BR" sz="2000" b="0" dirty="0"/>
              <a:t>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t-BR" sz="2000" dirty="0" err="1"/>
              <a:t>Helper</a:t>
            </a:r>
            <a:r>
              <a:rPr lang="pt-BR" sz="2000" dirty="0"/>
              <a:t> </a:t>
            </a:r>
            <a:r>
              <a:rPr lang="pt-BR" sz="2000" dirty="0" err="1"/>
              <a:t>conscin</a:t>
            </a:r>
            <a:r>
              <a:rPr lang="pt-BR" sz="2000" dirty="0"/>
              <a:t>: </a:t>
            </a:r>
            <a:r>
              <a:rPr lang="en-US" sz="2000" b="0" dirty="0"/>
              <a:t>Count on the support of helper </a:t>
            </a:r>
            <a:r>
              <a:rPr lang="en-US" sz="2000" b="0" dirty="0" err="1"/>
              <a:t>conscins</a:t>
            </a:r>
            <a:r>
              <a:rPr lang="en-US" sz="2000" b="0" dirty="0"/>
              <a:t> – with a more advanced </a:t>
            </a:r>
            <a:r>
              <a:rPr lang="en-US" sz="2000" b="0" dirty="0" err="1"/>
              <a:t>parapsychism</a:t>
            </a:r>
            <a:r>
              <a:rPr lang="en-GB" sz="2000" b="0" dirty="0"/>
              <a:t>. Again, this depends on our merit and performance.</a:t>
            </a:r>
            <a:endParaRPr lang="pt-BR" sz="2000" b="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EA2327F-07D4-7F4D-B7E5-77F0F1FC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12" y="1969794"/>
            <a:ext cx="431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PARAconsciential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" y="5557681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4476CF-45BD-7C40-9320-EF79DF01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420042"/>
            <a:ext cx="10027920" cy="3579849"/>
          </a:xfrm>
        </p:spPr>
        <p:txBody>
          <a:bodyPr>
            <a:noAutofit/>
          </a:bodyPr>
          <a:lstStyle/>
          <a:p>
            <a:r>
              <a:rPr lang="pt-BR" sz="2800" dirty="0"/>
              <a:t> </a:t>
            </a:r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784F0001-6E60-434D-B0BB-F26E9C50AE54}"/>
              </a:ext>
            </a:extLst>
          </p:cNvPr>
          <p:cNvSpPr txBox="1">
            <a:spLocks/>
          </p:cNvSpPr>
          <p:nvPr/>
        </p:nvSpPr>
        <p:spPr>
          <a:xfrm>
            <a:off x="457200" y="1420042"/>
            <a:ext cx="5638800" cy="435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pt-BR" sz="1800" dirty="0" err="1"/>
              <a:t>Retrocognitive</a:t>
            </a:r>
            <a:r>
              <a:rPr lang="pt-BR" sz="1800" dirty="0"/>
              <a:t> </a:t>
            </a:r>
            <a:r>
              <a:rPr lang="pt-BR" sz="1800" dirty="0" err="1"/>
              <a:t>techniques</a:t>
            </a:r>
            <a:r>
              <a:rPr lang="pt-BR" sz="1800" dirty="0"/>
              <a:t>: </a:t>
            </a:r>
            <a:r>
              <a:rPr lang="pt-BR" sz="1800" b="0" dirty="0" err="1"/>
              <a:t>Trying</a:t>
            </a:r>
            <a:r>
              <a:rPr lang="pt-BR" sz="1800" b="0" dirty="0"/>
              <a:t> out </a:t>
            </a:r>
            <a:r>
              <a:rPr lang="pt-BR" sz="1800" b="0" dirty="0" err="1"/>
              <a:t>retrocognitive</a:t>
            </a:r>
            <a:r>
              <a:rPr lang="pt-BR" sz="1800" b="0" dirty="0"/>
              <a:t> </a:t>
            </a:r>
            <a:r>
              <a:rPr lang="pt-BR" sz="1800" b="0" dirty="0" err="1"/>
              <a:t>techniques</a:t>
            </a:r>
            <a:r>
              <a:rPr lang="pt-BR" sz="1800" b="0" dirty="0"/>
              <a:t> </a:t>
            </a:r>
            <a:r>
              <a:rPr lang="pt-BR" sz="1800" b="0" dirty="0" err="1"/>
              <a:t>often</a:t>
            </a:r>
            <a:r>
              <a:rPr lang="pt-BR" sz="1800" b="0" dirty="0"/>
              <a:t> </a:t>
            </a:r>
            <a:r>
              <a:rPr lang="pt-BR" sz="1800" b="0" dirty="0" err="1"/>
              <a:t>creates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habit</a:t>
            </a:r>
            <a:r>
              <a:rPr lang="pt-BR" sz="1800" b="0" dirty="0"/>
              <a:t> </a:t>
            </a:r>
            <a:r>
              <a:rPr lang="pt-BR" sz="1800" b="0" dirty="0" err="1"/>
              <a:t>of</a:t>
            </a:r>
            <a:r>
              <a:rPr lang="pt-BR" sz="1800" b="0" dirty="0"/>
              <a:t> </a:t>
            </a:r>
            <a:r>
              <a:rPr lang="pt-BR" sz="1800" b="0" dirty="0" err="1"/>
              <a:t>accessing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holomemory</a:t>
            </a:r>
            <a:r>
              <a:rPr lang="pt-BR" sz="1800" b="0" dirty="0"/>
              <a:t> </a:t>
            </a:r>
            <a:r>
              <a:rPr lang="pt-BR" sz="1800" b="0" dirty="0" err="1"/>
              <a:t>and</a:t>
            </a:r>
            <a:r>
              <a:rPr lang="pt-BR" sz="1800" b="0" dirty="0"/>
              <a:t> </a:t>
            </a:r>
            <a:r>
              <a:rPr lang="pt-BR" sz="1800" b="0" dirty="0" err="1"/>
              <a:t>gets</a:t>
            </a:r>
            <a:r>
              <a:rPr lang="pt-BR" sz="1800" b="0" dirty="0"/>
              <a:t> </a:t>
            </a:r>
            <a:r>
              <a:rPr lang="pt-BR" sz="1800" b="0" dirty="0" err="1"/>
              <a:t>us</a:t>
            </a:r>
            <a:r>
              <a:rPr lang="pt-BR" sz="1800" b="0" dirty="0"/>
              <a:t> </a:t>
            </a:r>
            <a:r>
              <a:rPr lang="pt-BR" sz="1800" b="0" dirty="0" err="1"/>
              <a:t>used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knowing</a:t>
            </a:r>
            <a:r>
              <a:rPr lang="pt-BR" sz="1800" b="0" dirty="0"/>
              <a:t> </a:t>
            </a:r>
            <a:r>
              <a:rPr lang="pt-BR" sz="1800" b="0" dirty="0" err="1"/>
              <a:t>how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deal</a:t>
            </a:r>
            <a:r>
              <a:rPr lang="pt-BR" sz="1800" b="0" dirty="0"/>
              <a:t> </a:t>
            </a:r>
            <a:r>
              <a:rPr lang="pt-BR" sz="1800" b="0" dirty="0" err="1"/>
              <a:t>with</a:t>
            </a:r>
            <a:r>
              <a:rPr lang="pt-BR" sz="1800" b="0" dirty="0"/>
              <a:t> </a:t>
            </a:r>
            <a:r>
              <a:rPr lang="pt-BR" sz="1800" b="0" dirty="0" err="1"/>
              <a:t>old</a:t>
            </a:r>
            <a:r>
              <a:rPr lang="pt-BR" sz="1800" b="0" dirty="0"/>
              <a:t> memories, </a:t>
            </a:r>
            <a:r>
              <a:rPr lang="pt-BR" sz="1800" b="0" dirty="0" err="1"/>
              <a:t>from</a:t>
            </a:r>
            <a:r>
              <a:rPr lang="pt-BR" sz="1800" b="0" dirty="0"/>
              <a:t> </a:t>
            </a:r>
            <a:r>
              <a:rPr lang="pt-BR" sz="1800" b="0" dirty="0" err="1"/>
              <a:t>past</a:t>
            </a:r>
            <a:r>
              <a:rPr lang="pt-BR" sz="1800" b="0" dirty="0"/>
              <a:t> </a:t>
            </a:r>
            <a:r>
              <a:rPr lang="pt-BR" sz="1800" b="0" dirty="0" err="1"/>
              <a:t>lives</a:t>
            </a:r>
            <a:endParaRPr lang="pt-BR" sz="1800" b="0" dirty="0"/>
          </a:p>
          <a:p>
            <a:pPr>
              <a:buFont typeface="+mj-lt"/>
              <a:buAutoNum type="arabicPeriod"/>
            </a:pPr>
            <a:r>
              <a:rPr lang="pt-BR" sz="1800" dirty="0" err="1"/>
              <a:t>Lucid</a:t>
            </a:r>
            <a:r>
              <a:rPr lang="pt-BR" sz="1800" dirty="0"/>
              <a:t> </a:t>
            </a:r>
            <a:r>
              <a:rPr lang="pt-BR" sz="1800" dirty="0" err="1"/>
              <a:t>projections</a:t>
            </a:r>
            <a:r>
              <a:rPr lang="pt-BR" sz="1800" dirty="0"/>
              <a:t>: </a:t>
            </a:r>
            <a:r>
              <a:rPr lang="pt-BR" sz="1800" b="0" dirty="0"/>
              <a:t>In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same</a:t>
            </a:r>
            <a:r>
              <a:rPr lang="pt-BR" sz="1800" b="0" dirty="0"/>
              <a:t> </a:t>
            </a:r>
            <a:r>
              <a:rPr lang="pt-BR" sz="1800" b="0" dirty="0" err="1"/>
              <a:t>way</a:t>
            </a:r>
            <a:r>
              <a:rPr lang="pt-BR" sz="1800" b="0" dirty="0"/>
              <a:t>, </a:t>
            </a:r>
            <a:r>
              <a:rPr lang="pt-BR" sz="1800" b="0" dirty="0" err="1"/>
              <a:t>being</a:t>
            </a:r>
            <a:r>
              <a:rPr lang="pt-BR" sz="1800" b="0" dirty="0"/>
              <a:t> </a:t>
            </a:r>
            <a:r>
              <a:rPr lang="pt-BR" sz="1800" b="0" dirty="0" err="1"/>
              <a:t>used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projective</a:t>
            </a:r>
            <a:r>
              <a:rPr lang="pt-BR" sz="1800" b="0" dirty="0"/>
              <a:t> </a:t>
            </a:r>
            <a:r>
              <a:rPr lang="pt-BR" sz="1800" b="0" dirty="0" err="1"/>
              <a:t>experiences</a:t>
            </a:r>
            <a:r>
              <a:rPr lang="pt-BR" sz="1800" b="0" dirty="0"/>
              <a:t> </a:t>
            </a:r>
            <a:r>
              <a:rPr lang="pt-BR" sz="1800" b="0" dirty="0" err="1"/>
              <a:t>allows</a:t>
            </a:r>
            <a:r>
              <a:rPr lang="pt-BR" sz="1800" b="0" dirty="0"/>
              <a:t> </a:t>
            </a:r>
            <a:r>
              <a:rPr lang="pt-BR" sz="1800" b="0" dirty="0" err="1"/>
              <a:t>us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go </a:t>
            </a:r>
            <a:r>
              <a:rPr lang="pt-BR" sz="1800" b="0" dirty="0" err="1"/>
              <a:t>through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same</a:t>
            </a:r>
            <a:r>
              <a:rPr lang="pt-BR" sz="1800" b="0" dirty="0"/>
              <a:t> in future </a:t>
            </a:r>
            <a:r>
              <a:rPr lang="pt-BR" sz="1800" b="0" dirty="0" err="1"/>
              <a:t>lives</a:t>
            </a:r>
            <a:r>
              <a:rPr lang="pt-BR" sz="1800" b="0" dirty="0"/>
              <a:t>.</a:t>
            </a:r>
          </a:p>
          <a:p>
            <a:pPr>
              <a:buFont typeface="+mj-lt"/>
              <a:buAutoNum type="arabicPeriod"/>
            </a:pPr>
            <a:r>
              <a:rPr lang="pt-BR" sz="1800" dirty="0" err="1"/>
              <a:t>Intermissive</a:t>
            </a:r>
            <a:r>
              <a:rPr lang="pt-BR" sz="1800" dirty="0"/>
              <a:t> </a:t>
            </a:r>
            <a:r>
              <a:rPr lang="pt-BR" sz="1800" dirty="0" err="1"/>
              <a:t>course</a:t>
            </a:r>
            <a:r>
              <a:rPr lang="pt-BR" sz="1800" dirty="0"/>
              <a:t>: </a:t>
            </a:r>
            <a:r>
              <a:rPr lang="pt-BR" sz="1800" b="0" dirty="0" err="1"/>
              <a:t>Accessing</a:t>
            </a:r>
            <a:r>
              <a:rPr lang="pt-BR" sz="1800" b="0" dirty="0"/>
              <a:t> </a:t>
            </a:r>
            <a:r>
              <a:rPr lang="pt-BR" sz="1800" b="0" dirty="0" err="1"/>
              <a:t>intermissive</a:t>
            </a:r>
            <a:r>
              <a:rPr lang="pt-BR" sz="1800" b="0" dirty="0"/>
              <a:t> memories </a:t>
            </a:r>
            <a:r>
              <a:rPr lang="pt-BR" sz="1800" b="0" dirty="0" err="1"/>
              <a:t>is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most</a:t>
            </a:r>
            <a:r>
              <a:rPr lang="pt-BR" sz="1800" b="0" dirty="0"/>
              <a:t> </a:t>
            </a:r>
            <a:r>
              <a:rPr lang="pt-BR" sz="1800" b="0" dirty="0" err="1"/>
              <a:t>effective</a:t>
            </a:r>
            <a:r>
              <a:rPr lang="pt-BR" sz="1800" b="0" dirty="0"/>
              <a:t> </a:t>
            </a:r>
            <a:r>
              <a:rPr lang="pt-BR" sz="1800" b="0" dirty="0" err="1"/>
              <a:t>form</a:t>
            </a:r>
            <a:r>
              <a:rPr lang="pt-BR" sz="1800" b="0" dirty="0"/>
              <a:t> </a:t>
            </a:r>
            <a:r>
              <a:rPr lang="pt-BR" sz="1800" b="0" dirty="0" err="1"/>
              <a:t>of</a:t>
            </a:r>
            <a:r>
              <a:rPr lang="pt-BR" sz="1800" b="0" dirty="0"/>
              <a:t> self-relay </a:t>
            </a:r>
            <a:r>
              <a:rPr lang="pt-BR" sz="1800" b="0" dirty="0" err="1"/>
              <a:t>because</a:t>
            </a:r>
            <a:r>
              <a:rPr lang="pt-BR" sz="1800" b="0" dirty="0"/>
              <a:t> </a:t>
            </a:r>
            <a:r>
              <a:rPr lang="pt-BR" sz="1800" b="0" dirty="0" err="1"/>
              <a:t>we</a:t>
            </a:r>
            <a:r>
              <a:rPr lang="pt-BR" sz="1800" b="0" dirty="0"/>
              <a:t> go </a:t>
            </a:r>
            <a:r>
              <a:rPr lang="pt-BR" sz="1800" b="0" dirty="0" err="1"/>
              <a:t>back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source</a:t>
            </a:r>
            <a:r>
              <a:rPr lang="pt-BR" sz="1800" b="0" dirty="0"/>
              <a:t> </a:t>
            </a:r>
            <a:r>
              <a:rPr lang="pt-BR" sz="1800" b="0" dirty="0" err="1"/>
              <a:t>of</a:t>
            </a:r>
            <a:r>
              <a:rPr lang="pt-BR" sz="1800" b="0" dirty="0"/>
              <a:t> </a:t>
            </a:r>
            <a:r>
              <a:rPr lang="pt-BR" sz="1800" b="0" dirty="0" err="1"/>
              <a:t>our</a:t>
            </a:r>
            <a:r>
              <a:rPr lang="pt-BR" sz="1800" b="0" dirty="0"/>
              <a:t> </a:t>
            </a:r>
            <a:r>
              <a:rPr lang="pt-BR" sz="1800" b="0" dirty="0" err="1"/>
              <a:t>proexis</a:t>
            </a:r>
            <a:r>
              <a:rPr lang="pt-BR" sz="1800" b="0" dirty="0"/>
              <a:t>.</a:t>
            </a:r>
          </a:p>
          <a:p>
            <a:pPr>
              <a:buFont typeface="+mj-lt"/>
              <a:buAutoNum type="arabicPeriod"/>
            </a:pPr>
            <a:r>
              <a:rPr lang="pt-BR" sz="1800" dirty="0" err="1"/>
              <a:t>Evolutiologist</a:t>
            </a:r>
            <a:r>
              <a:rPr lang="pt-BR" sz="1800" dirty="0"/>
              <a:t> interview</a:t>
            </a:r>
            <a:r>
              <a:rPr lang="pt-BR" sz="1800" b="0" dirty="0"/>
              <a:t>: Interview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group's</a:t>
            </a:r>
            <a:r>
              <a:rPr lang="pt-BR" sz="1800" b="0" dirty="0"/>
              <a:t> </a:t>
            </a:r>
            <a:r>
              <a:rPr lang="pt-BR" sz="1800" b="0" dirty="0" err="1"/>
              <a:t>evolutionary</a:t>
            </a:r>
            <a:r>
              <a:rPr lang="pt-BR" sz="1800" b="0" dirty="0"/>
              <a:t> </a:t>
            </a:r>
            <a:r>
              <a:rPr lang="pt-BR" sz="1800" b="0" dirty="0" err="1"/>
              <a:t>leader</a:t>
            </a:r>
            <a:r>
              <a:rPr lang="pt-BR" sz="1800" b="0" dirty="0"/>
              <a:t> in </a:t>
            </a:r>
            <a:r>
              <a:rPr lang="pt-BR" sz="1800" b="0" dirty="0" err="1"/>
              <a:t>order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increase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overall </a:t>
            </a:r>
            <a:r>
              <a:rPr lang="pt-BR" sz="1800" b="0" dirty="0" err="1"/>
              <a:t>vision</a:t>
            </a:r>
            <a:r>
              <a:rPr lang="pt-BR" sz="1800" b="0" dirty="0"/>
              <a:t> </a:t>
            </a:r>
            <a:r>
              <a:rPr lang="pt-BR" sz="1800" b="0" dirty="0" err="1"/>
              <a:t>and</a:t>
            </a:r>
            <a:r>
              <a:rPr lang="pt-BR" sz="1800" b="0" dirty="0"/>
              <a:t> </a:t>
            </a:r>
            <a:r>
              <a:rPr lang="pt-BR" sz="1800" b="0" dirty="0" err="1"/>
              <a:t>know</a:t>
            </a:r>
            <a:r>
              <a:rPr lang="pt-BR" sz="1800" b="0" dirty="0"/>
              <a:t> </a:t>
            </a:r>
            <a:r>
              <a:rPr lang="pt-BR" sz="1800" b="0" dirty="0" err="1"/>
              <a:t>about</a:t>
            </a:r>
            <a:r>
              <a:rPr lang="pt-BR" sz="1800" b="0" dirty="0"/>
              <a:t> </a:t>
            </a:r>
            <a:r>
              <a:rPr lang="pt-BR" sz="1800" b="0" dirty="0" err="1"/>
              <a:t>the</a:t>
            </a:r>
            <a:r>
              <a:rPr lang="pt-BR" sz="1800" b="0" dirty="0"/>
              <a:t> </a:t>
            </a:r>
            <a:r>
              <a:rPr lang="pt-BR" sz="1800" b="0" dirty="0" err="1"/>
              <a:t>priority</a:t>
            </a:r>
            <a:r>
              <a:rPr lang="pt-BR" sz="1800" b="0" dirty="0"/>
              <a:t> </a:t>
            </a:r>
            <a:r>
              <a:rPr lang="pt-BR" sz="1800" b="0" dirty="0" err="1"/>
              <a:t>to</a:t>
            </a:r>
            <a:r>
              <a:rPr lang="pt-BR" sz="1800" b="0" dirty="0"/>
              <a:t> </a:t>
            </a:r>
            <a:r>
              <a:rPr lang="pt-BR" sz="1800" b="0" dirty="0" err="1"/>
              <a:t>be</a:t>
            </a:r>
            <a:r>
              <a:rPr lang="pt-BR" sz="1800" b="0" dirty="0"/>
              <a:t> </a:t>
            </a:r>
            <a:r>
              <a:rPr lang="pt-BR" sz="1800" b="0" dirty="0" err="1"/>
              <a:t>done</a:t>
            </a:r>
            <a:r>
              <a:rPr lang="pt-BR" sz="1800" b="0" dirty="0"/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9ABC5B9-248D-2244-8B5F-282BC5E2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15" y="1536560"/>
            <a:ext cx="5282385" cy="35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CONCLUSIONS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4EE4BC73-C036-3A49-B529-2CF09AED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78" y="1652929"/>
            <a:ext cx="10914922" cy="4155204"/>
          </a:xfrm>
        </p:spPr>
        <p:txBody>
          <a:bodyPr>
            <a:noAutofit/>
          </a:bodyPr>
          <a:lstStyle/>
          <a:p>
            <a:pPr>
              <a:lnSpc>
                <a:spcPts val="3660"/>
              </a:lnSpc>
            </a:pPr>
            <a:r>
              <a:rPr lang="pt-BR" sz="2800" dirty="0" err="1"/>
              <a:t>Writing</a:t>
            </a:r>
            <a:r>
              <a:rPr lang="pt-BR" sz="2800" dirty="0"/>
              <a:t> a book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most</a:t>
            </a:r>
            <a:r>
              <a:rPr lang="pt-BR" sz="2800" dirty="0"/>
              <a:t> </a:t>
            </a:r>
            <a:r>
              <a:rPr lang="pt-BR" sz="2800" dirty="0" err="1"/>
              <a:t>precious</a:t>
            </a:r>
            <a:r>
              <a:rPr lang="pt-BR" sz="2800" dirty="0"/>
              <a:t> </a:t>
            </a:r>
            <a:r>
              <a:rPr lang="pt-BR" sz="2800" dirty="0" err="1"/>
              <a:t>technique</a:t>
            </a:r>
            <a:r>
              <a:rPr lang="pt-BR" sz="2800" dirty="0"/>
              <a:t> </a:t>
            </a:r>
            <a:r>
              <a:rPr lang="pt-BR" sz="2800" b="0" dirty="0"/>
              <a:t>(</a:t>
            </a:r>
            <a:r>
              <a:rPr lang="pt-BR" sz="2800" b="0" dirty="0" err="1"/>
              <a:t>golden</a:t>
            </a:r>
            <a:r>
              <a:rPr lang="pt-BR" sz="2800" b="0" dirty="0"/>
              <a:t> </a:t>
            </a:r>
            <a:r>
              <a:rPr lang="pt-BR" sz="2800" b="0" dirty="0" err="1"/>
              <a:t>rule</a:t>
            </a:r>
            <a:r>
              <a:rPr lang="pt-BR" sz="2800" b="0" dirty="0"/>
              <a:t>)</a:t>
            </a:r>
          </a:p>
          <a:p>
            <a:pPr>
              <a:lnSpc>
                <a:spcPts val="3660"/>
              </a:lnSpc>
            </a:pPr>
            <a:r>
              <a:rPr lang="pt-BR" sz="2800" dirty="0"/>
              <a:t>Self-relay </a:t>
            </a:r>
            <a:r>
              <a:rPr lang="pt-BR" sz="2800" dirty="0" err="1"/>
              <a:t>depends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</a:t>
            </a:r>
            <a:r>
              <a:rPr lang="pt-BR" sz="2800" dirty="0" err="1"/>
              <a:t>several</a:t>
            </a:r>
            <a:r>
              <a:rPr lang="pt-BR" sz="2800" dirty="0"/>
              <a:t> </a:t>
            </a:r>
            <a:r>
              <a:rPr lang="pt-BR" sz="2800" dirty="0" err="1"/>
              <a:t>factors</a:t>
            </a:r>
            <a:r>
              <a:rPr lang="pt-BR" sz="2800" dirty="0"/>
              <a:t> </a:t>
            </a:r>
            <a:r>
              <a:rPr lang="pt-BR" sz="2800" b="0" dirty="0" err="1"/>
              <a:t>besides</a:t>
            </a:r>
            <a:r>
              <a:rPr lang="pt-BR" sz="2800" dirty="0"/>
              <a:t> </a:t>
            </a:r>
            <a:r>
              <a:rPr lang="pt-BR" sz="2800" dirty="0" err="1"/>
              <a:t>writing</a:t>
            </a:r>
            <a:r>
              <a:rPr lang="pt-BR" sz="2800" dirty="0"/>
              <a:t> a book</a:t>
            </a:r>
            <a:endParaRPr lang="pt-BR" sz="2000" b="0" dirty="0"/>
          </a:p>
          <a:p>
            <a:pPr>
              <a:lnSpc>
                <a:spcPts val="3660"/>
              </a:lnSpc>
            </a:pPr>
            <a:r>
              <a:rPr lang="pt-BR" sz="2800" dirty="0" err="1"/>
              <a:t>All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conscientiological</a:t>
            </a:r>
            <a:r>
              <a:rPr lang="pt-BR" sz="2800" dirty="0"/>
              <a:t> </a:t>
            </a:r>
            <a:r>
              <a:rPr lang="pt-BR" sz="2800" dirty="0" err="1"/>
              <a:t>principles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techniques</a:t>
            </a:r>
            <a:r>
              <a:rPr lang="pt-BR" sz="2800" dirty="0"/>
              <a:t> </a:t>
            </a:r>
            <a:r>
              <a:rPr lang="pt-BR" sz="2800" b="0" dirty="0"/>
              <a:t>are </a:t>
            </a:r>
            <a:r>
              <a:rPr lang="pt-BR" sz="2800" b="0" dirty="0" err="1"/>
              <a:t>already</a:t>
            </a:r>
            <a:r>
              <a:rPr lang="pt-BR" sz="2800" b="0" dirty="0"/>
              <a:t> </a:t>
            </a:r>
            <a:r>
              <a:rPr lang="pt-BR" sz="2800" b="0" dirty="0" err="1"/>
              <a:t>helping</a:t>
            </a:r>
            <a:r>
              <a:rPr lang="pt-BR" sz="2800" b="0" dirty="0"/>
              <a:t> </a:t>
            </a:r>
            <a:r>
              <a:rPr lang="pt-BR" sz="2800" dirty="0" err="1"/>
              <a:t>our</a:t>
            </a:r>
            <a:r>
              <a:rPr lang="pt-BR" sz="2800" dirty="0"/>
              <a:t> self-relay, </a:t>
            </a:r>
            <a:r>
              <a:rPr lang="pt-BR" sz="2800" dirty="0" err="1"/>
              <a:t>so</a:t>
            </a:r>
            <a:r>
              <a:rPr lang="pt-BR" sz="2800" dirty="0"/>
              <a:t> </a:t>
            </a:r>
            <a:r>
              <a:rPr lang="pt-BR" sz="2800" dirty="0" err="1"/>
              <a:t>let’s</a:t>
            </a:r>
            <a:r>
              <a:rPr lang="pt-BR" sz="2800" dirty="0"/>
              <a:t> </a:t>
            </a:r>
            <a:r>
              <a:rPr lang="pt-BR" sz="2800" dirty="0" err="1"/>
              <a:t>qualify</a:t>
            </a:r>
            <a:r>
              <a:rPr lang="pt-BR" sz="2800" dirty="0"/>
              <a:t> it </a:t>
            </a:r>
            <a:r>
              <a:rPr lang="pt-BR" sz="2800" dirty="0" err="1"/>
              <a:t>further</a:t>
            </a:r>
            <a:endParaRPr lang="pt-BR" sz="2800" dirty="0"/>
          </a:p>
          <a:p>
            <a:pPr>
              <a:lnSpc>
                <a:spcPts val="3660"/>
              </a:lnSpc>
            </a:pPr>
            <a:r>
              <a:rPr lang="pt-BR" sz="2800" dirty="0" err="1"/>
              <a:t>Today</a:t>
            </a:r>
            <a:r>
              <a:rPr lang="pt-BR" sz="2800" dirty="0"/>
              <a:t> </a:t>
            </a:r>
            <a:r>
              <a:rPr lang="pt-BR" sz="2800" dirty="0" err="1"/>
              <a:t>we</a:t>
            </a:r>
            <a:r>
              <a:rPr lang="pt-BR" sz="2800" dirty="0"/>
              <a:t> are </a:t>
            </a:r>
            <a:r>
              <a:rPr lang="pt-BR" sz="2800" dirty="0" err="1"/>
              <a:t>much</a:t>
            </a:r>
            <a:r>
              <a:rPr lang="pt-BR" sz="2800" dirty="0"/>
              <a:t> more </a:t>
            </a:r>
            <a:r>
              <a:rPr lang="pt-BR" sz="2800" dirty="0" err="1"/>
              <a:t>likely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perform</a:t>
            </a:r>
            <a:r>
              <a:rPr lang="pt-BR" sz="2800" dirty="0"/>
              <a:t> it </a:t>
            </a:r>
            <a:r>
              <a:rPr lang="pt-BR" sz="2800" dirty="0" err="1"/>
              <a:t>successfully</a:t>
            </a:r>
            <a:r>
              <a:rPr lang="pt-BR" sz="2800" dirty="0"/>
              <a:t>, </a:t>
            </a:r>
            <a:r>
              <a:rPr lang="pt-BR" sz="2800" dirty="0" err="1"/>
              <a:t>but</a:t>
            </a:r>
            <a:r>
              <a:rPr lang="pt-BR" sz="2800" dirty="0"/>
              <a:t> it still </a:t>
            </a:r>
            <a:r>
              <a:rPr lang="pt-BR" sz="2800" dirty="0" err="1"/>
              <a:t>demands</a:t>
            </a:r>
            <a:r>
              <a:rPr lang="pt-BR" sz="2800" dirty="0"/>
              <a:t> a </a:t>
            </a:r>
            <a:r>
              <a:rPr lang="pt-BR" sz="2800" dirty="0" err="1"/>
              <a:t>lot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effort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lucidity</a:t>
            </a:r>
            <a:endParaRPr lang="pt-BR" sz="2800" dirty="0"/>
          </a:p>
          <a:p>
            <a:pPr>
              <a:lnSpc>
                <a:spcPts val="3660"/>
              </a:lnSpc>
            </a:pPr>
            <a:r>
              <a:rPr lang="pt-BR" sz="2800" dirty="0" err="1"/>
              <a:t>We</a:t>
            </a:r>
            <a:r>
              <a:rPr lang="pt-BR" sz="2800" dirty="0"/>
              <a:t> </a:t>
            </a:r>
            <a:r>
              <a:rPr lang="pt-BR" sz="2800" dirty="0" err="1"/>
              <a:t>can</a:t>
            </a:r>
            <a:r>
              <a:rPr lang="pt-BR" sz="2800" dirty="0"/>
              <a:t> </a:t>
            </a:r>
            <a:r>
              <a:rPr lang="pt-BR" sz="2800" dirty="0" err="1"/>
              <a:t>try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link </a:t>
            </a:r>
            <a:r>
              <a:rPr lang="pt-BR" sz="2800" dirty="0" err="1"/>
              <a:t>this</a:t>
            </a:r>
            <a:r>
              <a:rPr lang="pt-BR" sz="2800" dirty="0"/>
              <a:t> </a:t>
            </a:r>
            <a:r>
              <a:rPr lang="pt-BR" sz="2800" dirty="0" err="1"/>
              <a:t>current</a:t>
            </a:r>
            <a:r>
              <a:rPr lang="pt-BR" sz="2800" dirty="0"/>
              <a:t> </a:t>
            </a:r>
            <a:r>
              <a:rPr lang="pt-BR" sz="2800" dirty="0" err="1"/>
              <a:t>life</a:t>
            </a:r>
            <a:r>
              <a:rPr lang="pt-BR" sz="2800" dirty="0"/>
              <a:t>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our</a:t>
            </a:r>
            <a:r>
              <a:rPr lang="pt-BR" sz="2800" dirty="0"/>
              <a:t> </a:t>
            </a:r>
            <a:r>
              <a:rPr lang="pt-BR" sz="2800" dirty="0" err="1"/>
              <a:t>past</a:t>
            </a:r>
            <a:r>
              <a:rPr lang="pt-BR" sz="2800" dirty="0"/>
              <a:t> </a:t>
            </a:r>
            <a:r>
              <a:rPr lang="pt-BR" sz="2800" dirty="0" err="1"/>
              <a:t>ones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-72736" y="-27709"/>
            <a:ext cx="12192000" cy="68857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FB3D001-1EF0-3F49-9B75-A15C7E56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CB1B3E3-B2AC-2E42-A8CC-B08ABE4A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46" y="-403269"/>
            <a:ext cx="12383305" cy="76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A0CC0C70-D6FA-A449-9831-AE351C86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158"/>
            <a:ext cx="13053291" cy="57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F3DF6F6-2016-BF45-9FEA-A3B549894A59}"/>
              </a:ext>
            </a:extLst>
          </p:cNvPr>
          <p:cNvSpPr txBox="1">
            <a:spLocks/>
          </p:cNvSpPr>
          <p:nvPr/>
        </p:nvSpPr>
        <p:spPr>
          <a:xfrm>
            <a:off x="0" y="139519"/>
            <a:ext cx="8050310" cy="680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4800" b="0" dirty="0" err="1"/>
              <a:t>Why</a:t>
            </a:r>
            <a:r>
              <a:rPr lang="pt-BR" sz="4800" b="0" dirty="0"/>
              <a:t> </a:t>
            </a:r>
            <a:r>
              <a:rPr lang="pt-BR" sz="4800" b="0" dirty="0" err="1"/>
              <a:t>I’ve</a:t>
            </a:r>
            <a:r>
              <a:rPr lang="pt-BR" sz="4800" b="0" dirty="0"/>
              <a:t> </a:t>
            </a:r>
            <a:r>
              <a:rPr lang="pt-BR" sz="4800" b="0" dirty="0" err="1"/>
              <a:t>chosen</a:t>
            </a:r>
            <a:r>
              <a:rPr lang="pt-BR" sz="4800" b="0" dirty="0"/>
              <a:t> </a:t>
            </a:r>
            <a:r>
              <a:rPr lang="pt-BR" sz="4800" b="0" dirty="0" err="1"/>
              <a:t>this</a:t>
            </a:r>
            <a:r>
              <a:rPr lang="pt-BR" sz="4800" b="0" dirty="0"/>
              <a:t> </a:t>
            </a:r>
            <a:r>
              <a:rPr lang="pt-BR" sz="4800" b="0" dirty="0" err="1"/>
              <a:t>theme</a:t>
            </a:r>
            <a:endParaRPr lang="pt-BR" sz="4800" b="0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468EC58-1066-B94E-9284-7DE9F2A468CC}"/>
              </a:ext>
            </a:extLst>
          </p:cNvPr>
          <p:cNvSpPr txBox="1">
            <a:spLocks/>
          </p:cNvSpPr>
          <p:nvPr/>
        </p:nvSpPr>
        <p:spPr>
          <a:xfrm>
            <a:off x="2545454" y="1821450"/>
            <a:ext cx="7480878" cy="6800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4000" b="0" dirty="0" err="1">
                <a:highlight>
                  <a:srgbClr val="FFFF00"/>
                </a:highlight>
              </a:rPr>
              <a:t>Writing</a:t>
            </a:r>
            <a:r>
              <a:rPr lang="pt-BR" sz="4000" b="0" dirty="0">
                <a:highlight>
                  <a:srgbClr val="FFFF00"/>
                </a:highlight>
              </a:rPr>
              <a:t> + </a:t>
            </a:r>
            <a:r>
              <a:rPr lang="pt-BR" sz="4000" b="0" dirty="0" err="1">
                <a:highlight>
                  <a:srgbClr val="FFFF00"/>
                </a:highlight>
              </a:rPr>
              <a:t>Seriexology</a:t>
            </a:r>
            <a:r>
              <a:rPr lang="pt-BR" sz="4000" b="0" dirty="0">
                <a:highlight>
                  <a:srgbClr val="FFFF00"/>
                </a:highlight>
              </a:rPr>
              <a:t> = Self-relay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984C9C-51C5-BA46-A6D1-02E0610F1D54}"/>
              </a:ext>
            </a:extLst>
          </p:cNvPr>
          <p:cNvSpPr txBox="1"/>
          <p:nvPr/>
        </p:nvSpPr>
        <p:spPr>
          <a:xfrm>
            <a:off x="2545454" y="3185621"/>
            <a:ext cx="7480878" cy="2222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800" b="0" i="1" dirty="0" err="1"/>
              <a:t>Is</a:t>
            </a:r>
            <a:r>
              <a:rPr lang="pt-BR" sz="1800" b="0" i="1" dirty="0"/>
              <a:t> it </a:t>
            </a:r>
            <a:r>
              <a:rPr lang="pt-BR" sz="1800" b="0" i="1" dirty="0" err="1"/>
              <a:t>really</a:t>
            </a:r>
            <a:r>
              <a:rPr lang="pt-BR" sz="1800" b="0" i="1" dirty="0"/>
              <a:t> </a:t>
            </a:r>
            <a:r>
              <a:rPr lang="pt-BR" i="1" dirty="0" err="1"/>
              <a:t>possible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err="1"/>
              <a:t>leave</a:t>
            </a:r>
            <a:r>
              <a:rPr lang="pt-BR" i="1" dirty="0"/>
              <a:t> data for </a:t>
            </a:r>
            <a:r>
              <a:rPr lang="pt-BR" i="1" dirty="0" err="1"/>
              <a:t>ourselves</a:t>
            </a:r>
            <a:r>
              <a:rPr lang="pt-BR" i="1" dirty="0"/>
              <a:t> in </a:t>
            </a:r>
            <a:r>
              <a:rPr lang="pt-BR" i="1" dirty="0" err="1"/>
              <a:t>next</a:t>
            </a:r>
            <a:r>
              <a:rPr lang="pt-BR" i="1" dirty="0"/>
              <a:t> </a:t>
            </a:r>
            <a:r>
              <a:rPr lang="pt-BR" i="1" dirty="0" err="1"/>
              <a:t>life</a:t>
            </a:r>
            <a:r>
              <a:rPr lang="pt-BR" i="1" dirty="0"/>
              <a:t>?</a:t>
            </a:r>
          </a:p>
          <a:p>
            <a:pPr marL="0" indent="0" algn="ctr">
              <a:lnSpc>
                <a:spcPct val="200000"/>
              </a:lnSpc>
            </a:pPr>
            <a:r>
              <a:rPr lang="pt-BR" sz="1800" b="0" i="1" dirty="0" err="1"/>
              <a:t>How</a:t>
            </a:r>
            <a:r>
              <a:rPr lang="pt-BR" sz="1800" b="0" i="1" dirty="0"/>
              <a:t> </a:t>
            </a:r>
            <a:r>
              <a:rPr lang="pt-BR" sz="1800" b="0" i="1" dirty="0" err="1"/>
              <a:t>can</a:t>
            </a:r>
            <a:r>
              <a:rPr lang="pt-BR" sz="1800" b="0" i="1" dirty="0"/>
              <a:t> </a:t>
            </a:r>
            <a:r>
              <a:rPr lang="pt-BR" sz="1800" b="0" i="1" dirty="0" err="1"/>
              <a:t>we</a:t>
            </a:r>
            <a:r>
              <a:rPr lang="pt-BR" sz="1800" b="0" i="1" dirty="0"/>
              <a:t> </a:t>
            </a:r>
            <a:r>
              <a:rPr lang="pt-BR" sz="1800" b="0" i="1" dirty="0" err="1"/>
              <a:t>be</a:t>
            </a:r>
            <a:r>
              <a:rPr lang="pt-BR" sz="1800" b="0" i="1" dirty="0"/>
              <a:t> </a:t>
            </a:r>
            <a:r>
              <a:rPr lang="pt-BR" sz="1800" b="0" i="1" dirty="0" err="1"/>
              <a:t>so</a:t>
            </a:r>
            <a:r>
              <a:rPr lang="pt-BR" sz="1800" b="0" i="1" dirty="0"/>
              <a:t> </a:t>
            </a:r>
            <a:r>
              <a:rPr lang="pt-BR" sz="1800" b="0" i="1" dirty="0" err="1"/>
              <a:t>sure</a:t>
            </a:r>
            <a:r>
              <a:rPr lang="pt-BR" sz="1800" b="0" i="1" dirty="0"/>
              <a:t> </a:t>
            </a:r>
            <a:r>
              <a:rPr lang="pt-BR" sz="1800" b="0" i="1" dirty="0" err="1"/>
              <a:t>of</a:t>
            </a:r>
            <a:r>
              <a:rPr lang="pt-BR" sz="1800" b="0" i="1" dirty="0"/>
              <a:t> </a:t>
            </a:r>
            <a:r>
              <a:rPr lang="pt-BR" sz="1800" b="0" i="1" dirty="0" err="1"/>
              <a:t>that</a:t>
            </a:r>
            <a:r>
              <a:rPr lang="pt-BR" sz="1800" b="0" i="1" dirty="0"/>
              <a:t>?</a:t>
            </a:r>
          </a:p>
          <a:p>
            <a:pPr marL="0" indent="0" algn="ctr">
              <a:lnSpc>
                <a:spcPct val="200000"/>
              </a:lnSpc>
            </a:pPr>
            <a:r>
              <a:rPr lang="pt-BR" sz="1800" b="0" i="1" dirty="0" err="1"/>
              <a:t>How</a:t>
            </a:r>
            <a:r>
              <a:rPr lang="pt-BR" sz="1800" b="0" i="1" dirty="0"/>
              <a:t> </a:t>
            </a:r>
            <a:r>
              <a:rPr lang="pt-BR" sz="1800" b="0" i="1" dirty="0" err="1"/>
              <a:t>is</a:t>
            </a:r>
            <a:r>
              <a:rPr lang="pt-BR" sz="1800" b="0" i="1" dirty="0"/>
              <a:t> </a:t>
            </a:r>
            <a:r>
              <a:rPr lang="pt-BR" sz="1800" b="0" i="1" dirty="0" err="1"/>
              <a:t>this</a:t>
            </a:r>
            <a:r>
              <a:rPr lang="pt-BR" sz="1800" b="0" i="1" dirty="0"/>
              <a:t> </a:t>
            </a:r>
            <a:r>
              <a:rPr lang="pt-BR" sz="1800" b="0" i="1" dirty="0" err="1"/>
              <a:t>going</a:t>
            </a:r>
            <a:r>
              <a:rPr lang="pt-BR" sz="1800" b="0" i="1" dirty="0"/>
              <a:t> </a:t>
            </a:r>
            <a:r>
              <a:rPr lang="pt-BR" sz="1800" b="0" i="1" dirty="0" err="1"/>
              <a:t>to</a:t>
            </a:r>
            <a:r>
              <a:rPr lang="pt-BR" sz="1800" b="0" i="1" dirty="0"/>
              <a:t> </a:t>
            </a:r>
            <a:r>
              <a:rPr lang="pt-BR" sz="1800" b="0" i="1" dirty="0" err="1"/>
              <a:t>happen</a:t>
            </a:r>
            <a:r>
              <a:rPr lang="pt-BR" sz="1800" b="0" i="1" dirty="0"/>
              <a:t>?</a:t>
            </a:r>
          </a:p>
          <a:p>
            <a:pPr marL="0" indent="0" algn="ctr">
              <a:lnSpc>
                <a:spcPct val="200000"/>
              </a:lnSpc>
            </a:pPr>
            <a:endParaRPr lang="pt-BR" sz="1800" b="0" i="1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F7CE8A4-446F-F34E-9A75-C615E922B7E8}"/>
              </a:ext>
            </a:extLst>
          </p:cNvPr>
          <p:cNvSpPr txBox="1">
            <a:spLocks/>
          </p:cNvSpPr>
          <p:nvPr/>
        </p:nvSpPr>
        <p:spPr>
          <a:xfrm>
            <a:off x="2545454" y="2501547"/>
            <a:ext cx="7480878" cy="68009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pt-BR" sz="4000" b="0" dirty="0" err="1">
                <a:highlight>
                  <a:srgbClr val="FFFF00"/>
                </a:highlight>
              </a:rPr>
              <a:t>Questions</a:t>
            </a:r>
            <a:endParaRPr lang="pt-BR" sz="4000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95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2375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341" y="2120579"/>
            <a:ext cx="7965806" cy="14785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lnSpc>
                <a:spcPts val="5520"/>
              </a:lnSpc>
              <a:buNone/>
            </a:pPr>
            <a:r>
              <a:rPr lang="pt-BR" sz="2800" dirty="0" err="1"/>
              <a:t>What</a:t>
            </a:r>
            <a:r>
              <a:rPr lang="pt-BR" sz="2800" dirty="0"/>
              <a:t>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>
                <a:solidFill>
                  <a:srgbClr val="C00000"/>
                </a:solidFill>
              </a:rPr>
              <a:t>scope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>
                <a:solidFill>
                  <a:srgbClr val="C00000"/>
                </a:solidFill>
              </a:rPr>
              <a:t>of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>
                <a:solidFill>
                  <a:srgbClr val="C00000"/>
                </a:solidFill>
              </a:rPr>
              <a:t>your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>
                <a:solidFill>
                  <a:srgbClr val="C00000"/>
                </a:solidFill>
              </a:rPr>
              <a:t>awareness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err="1"/>
              <a:t>regarding</a:t>
            </a:r>
            <a:r>
              <a:rPr lang="pt-BR" sz="2800" dirty="0"/>
              <a:t> </a:t>
            </a:r>
            <a:r>
              <a:rPr lang="pt-BR" sz="2800" dirty="0" err="1"/>
              <a:t>your</a:t>
            </a:r>
            <a:r>
              <a:rPr lang="pt-BR" sz="2800" dirty="0"/>
              <a:t> </a:t>
            </a:r>
            <a:r>
              <a:rPr lang="pt-BR" sz="2800" b="0" i="1" dirty="0"/>
              <a:t>self-relays,</a:t>
            </a:r>
            <a:r>
              <a:rPr lang="pt-BR" sz="2800" dirty="0"/>
              <a:t> </a:t>
            </a:r>
            <a:r>
              <a:rPr lang="pt-BR" sz="2800" dirty="0" err="1"/>
              <a:t>linking</a:t>
            </a:r>
            <a:r>
              <a:rPr lang="pt-BR" sz="2800" dirty="0"/>
              <a:t> </a:t>
            </a:r>
            <a:r>
              <a:rPr lang="pt-BR" sz="2800" dirty="0" err="1"/>
              <a:t>this</a:t>
            </a:r>
            <a:r>
              <a:rPr lang="pt-BR" sz="2800" dirty="0"/>
              <a:t> </a:t>
            </a:r>
            <a:r>
              <a:rPr lang="pt-BR" sz="2800" dirty="0" err="1"/>
              <a:t>human</a:t>
            </a:r>
            <a:r>
              <a:rPr lang="pt-BR" sz="2800" dirty="0"/>
              <a:t> </a:t>
            </a:r>
            <a:r>
              <a:rPr lang="pt-BR" sz="2800" dirty="0" err="1"/>
              <a:t>life</a:t>
            </a:r>
            <a:r>
              <a:rPr lang="pt-BR" sz="2800" dirty="0"/>
              <a:t>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the</a:t>
            </a:r>
            <a:r>
              <a:rPr lang="pt-BR" sz="2800" dirty="0"/>
              <a:t> </a:t>
            </a:r>
            <a:r>
              <a:rPr lang="pt-BR" sz="2800" dirty="0" err="1"/>
              <a:t>next</a:t>
            </a:r>
            <a:r>
              <a:rPr lang="pt-BR" sz="2800" dirty="0"/>
              <a:t>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2260FA-59E7-6443-95AF-AE459816E7B1}"/>
              </a:ext>
            </a:extLst>
          </p:cNvPr>
          <p:cNvSpPr txBox="1"/>
          <p:nvPr/>
        </p:nvSpPr>
        <p:spPr>
          <a:xfrm>
            <a:off x="4402312" y="3750359"/>
            <a:ext cx="389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Vieira, </a:t>
            </a:r>
            <a:r>
              <a:rPr lang="pt-BR" i="1" dirty="0" err="1"/>
              <a:t>Conscientiogram</a:t>
            </a:r>
            <a:r>
              <a:rPr lang="pt-BR" dirty="0"/>
              <a:t>, 2012, p. 195</a:t>
            </a:r>
          </a:p>
        </p:txBody>
      </p:sp>
      <p:pic>
        <p:nvPicPr>
          <p:cNvPr id="1026" name="Picture 2" descr="Espiritualidade e Sociedade &gt; Notícias &gt; Desencarna Waldo Vieira">
            <a:extLst>
              <a:ext uri="{FF2B5EF4-FFF2-40B4-BE49-F238E27FC236}">
                <a16:creationId xmlns:a16="http://schemas.microsoft.com/office/drawing/2014/main" id="{1449816A-3526-A643-BB85-A6FB767A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698" y="1530173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Consciential</a:t>
            </a:r>
            <a:r>
              <a:rPr lang="pt-BR" dirty="0"/>
              <a:t> self-relay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9878" y="1897471"/>
            <a:ext cx="5692487" cy="344237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3680"/>
              </a:lnSpc>
              <a:buNone/>
            </a:pPr>
            <a:r>
              <a:rPr lang="pt-BR" sz="2400" dirty="0"/>
              <a:t> </a:t>
            </a:r>
            <a:r>
              <a:rPr lang="pt-BR" sz="2400" i="1" dirty="0" err="1"/>
              <a:t>Consciential</a:t>
            </a:r>
            <a:r>
              <a:rPr lang="pt-BR" sz="2400" i="1" dirty="0"/>
              <a:t> Self-Relay </a:t>
            </a:r>
            <a:r>
              <a:rPr lang="pt-BR" sz="2400" dirty="0"/>
              <a:t>(CSR)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advanced</a:t>
            </a:r>
            <a:r>
              <a:rPr lang="pt-BR" sz="2400" dirty="0"/>
              <a:t> </a:t>
            </a:r>
            <a:r>
              <a:rPr lang="pt-BR" sz="2400" dirty="0" err="1"/>
              <a:t>condition</a:t>
            </a:r>
            <a:r>
              <a:rPr lang="pt-BR" sz="2400" dirty="0"/>
              <a:t> in </a:t>
            </a:r>
            <a:r>
              <a:rPr lang="pt-BR" sz="2400" dirty="0" err="1"/>
              <a:t>which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consciousness</a:t>
            </a:r>
            <a:r>
              <a:rPr lang="pt-BR" sz="2400" dirty="0"/>
              <a:t> evolves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securing</a:t>
            </a:r>
            <a:r>
              <a:rPr lang="pt-BR" sz="2400" dirty="0"/>
              <a:t> 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intraphysical</a:t>
            </a:r>
            <a:r>
              <a:rPr lang="pt-BR" sz="2400" dirty="0"/>
              <a:t> </a:t>
            </a:r>
            <a:r>
              <a:rPr lang="pt-BR" sz="2400" dirty="0" err="1"/>
              <a:t>existence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another</a:t>
            </a:r>
            <a:r>
              <a:rPr lang="pt-BR" sz="2400" dirty="0"/>
              <a:t>, </a:t>
            </a:r>
            <a:r>
              <a:rPr lang="pt-BR" sz="2400" dirty="0" err="1"/>
              <a:t>consecutively</a:t>
            </a:r>
            <a:r>
              <a:rPr lang="pt-BR" sz="2400" dirty="0"/>
              <a:t>, </a:t>
            </a:r>
            <a:r>
              <a:rPr lang="pt-BR" sz="2400" dirty="0" err="1"/>
              <a:t>like</a:t>
            </a:r>
            <a:r>
              <a:rPr lang="pt-BR" sz="2400" dirty="0"/>
              <a:t> links in a </a:t>
            </a:r>
            <a:r>
              <a:rPr lang="pt-BR" sz="2400" dirty="0" err="1"/>
              <a:t>chain</a:t>
            </a:r>
            <a:r>
              <a:rPr lang="pt-BR" sz="2400" dirty="0"/>
              <a:t>, </a:t>
            </a:r>
            <a:r>
              <a:rPr lang="pt-BR" sz="2400" dirty="0" err="1"/>
              <a:t>within</a:t>
            </a:r>
            <a:r>
              <a:rPr lang="pt-BR" sz="2400" dirty="0"/>
              <a:t> </a:t>
            </a:r>
            <a:r>
              <a:rPr lang="pt-BR" sz="2400" dirty="0" err="1"/>
              <a:t>their</a:t>
            </a:r>
            <a:r>
              <a:rPr lang="pt-BR" sz="2400" dirty="0"/>
              <a:t> multiexistencial </a:t>
            </a:r>
            <a:r>
              <a:rPr lang="pt-BR" sz="2400" dirty="0" err="1"/>
              <a:t>cycle</a:t>
            </a:r>
            <a:r>
              <a:rPr lang="pt-BR" sz="2400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D6BAAB7-474C-C24F-A996-4B3E051C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49" y="2381414"/>
            <a:ext cx="5366281" cy="24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6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44386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pPr algn="ctr"/>
            <a:r>
              <a:rPr lang="pt-BR" dirty="0" err="1"/>
              <a:t>Consciential</a:t>
            </a:r>
            <a:r>
              <a:rPr lang="pt-BR" dirty="0"/>
              <a:t> self-relay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87518"/>
            <a:ext cx="5692487" cy="2120080"/>
          </a:xfrm>
          <a:noFill/>
        </p:spPr>
        <p:txBody>
          <a:bodyPr>
            <a:normAutofit/>
          </a:bodyPr>
          <a:lstStyle/>
          <a:p>
            <a:pPr marL="0" indent="0" algn="ctr">
              <a:lnSpc>
                <a:spcPts val="3680"/>
              </a:lnSpc>
              <a:buNone/>
            </a:pPr>
            <a:r>
              <a:rPr lang="pt-BR" sz="2400" dirty="0"/>
              <a:t> </a:t>
            </a:r>
            <a:r>
              <a:rPr lang="pt-BR" sz="4000" i="1" dirty="0" err="1"/>
              <a:t>Practical</a:t>
            </a:r>
            <a:r>
              <a:rPr lang="pt-BR" sz="4000" i="1" dirty="0"/>
              <a:t> Approach</a:t>
            </a:r>
          </a:p>
          <a:p>
            <a:pPr marL="0" indent="0" algn="ctr">
              <a:lnSpc>
                <a:spcPts val="3680"/>
              </a:lnSpc>
              <a:buNone/>
            </a:pPr>
            <a:r>
              <a:rPr lang="pt-BR" sz="2400" i="1" dirty="0"/>
              <a:t>(</a:t>
            </a:r>
            <a:r>
              <a:rPr lang="pt-BR" sz="2400" i="1" dirty="0" err="1"/>
              <a:t>Personal</a:t>
            </a:r>
            <a:r>
              <a:rPr lang="pt-BR" sz="2400" i="1" dirty="0"/>
              <a:t> </a:t>
            </a:r>
            <a:r>
              <a:rPr lang="pt-BR" sz="2400" i="1" dirty="0" err="1"/>
              <a:t>Experiences</a:t>
            </a:r>
            <a:r>
              <a:rPr lang="pt-BR" sz="2400" i="1" dirty="0"/>
              <a:t>)</a:t>
            </a:r>
          </a:p>
          <a:p>
            <a:pPr marL="0" indent="0" algn="ctr">
              <a:lnSpc>
                <a:spcPts val="3680"/>
              </a:lnSpc>
              <a:buNone/>
            </a:pPr>
            <a:r>
              <a:rPr lang="pt-BR" sz="2400" i="1" dirty="0"/>
              <a:t>7 </a:t>
            </a:r>
            <a:r>
              <a:rPr lang="pt-BR" sz="2400" i="1" dirty="0" err="1"/>
              <a:t>Essential</a:t>
            </a:r>
            <a:r>
              <a:rPr lang="pt-BR" sz="2400" i="1" dirty="0"/>
              <a:t> points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F1C601F-F1C7-DB43-A8FB-06417AE68865}"/>
              </a:ext>
            </a:extLst>
          </p:cNvPr>
          <p:cNvSpPr txBox="1">
            <a:spLocks/>
          </p:cNvSpPr>
          <p:nvPr/>
        </p:nvSpPr>
        <p:spPr>
          <a:xfrm>
            <a:off x="6096000" y="1687518"/>
            <a:ext cx="5692487" cy="15402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80"/>
              </a:lnSpc>
            </a:pPr>
            <a:r>
              <a:rPr lang="pt-BR" sz="2400" dirty="0"/>
              <a:t> </a:t>
            </a:r>
            <a:r>
              <a:rPr lang="pt-BR" sz="4000" i="1" dirty="0" err="1"/>
              <a:t>Theoretical</a:t>
            </a:r>
            <a:r>
              <a:rPr lang="pt-BR" sz="4000" i="1" dirty="0"/>
              <a:t> Approach</a:t>
            </a:r>
          </a:p>
          <a:p>
            <a:pPr marL="0" indent="0" algn="ctr">
              <a:lnSpc>
                <a:spcPts val="3680"/>
              </a:lnSpc>
            </a:pPr>
            <a:r>
              <a:rPr lang="pt-BR" sz="2400" i="1" dirty="0"/>
              <a:t>(21 </a:t>
            </a:r>
            <a:r>
              <a:rPr lang="pt-BR" sz="2400" i="1" dirty="0" err="1"/>
              <a:t>Strategies</a:t>
            </a:r>
            <a:r>
              <a:rPr lang="pt-BR" sz="2400" i="1" dirty="0"/>
              <a:t>)</a:t>
            </a:r>
            <a:endParaRPr lang="pt-BR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A51043-D69B-724A-B808-695E8583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39" y="3765127"/>
            <a:ext cx="6742522" cy="31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6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-100614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subject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6455" y="1764287"/>
            <a:ext cx="6868157" cy="27216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r"/>
            <a:r>
              <a:rPr lang="pt-BR" sz="2400" dirty="0"/>
              <a:t>1. </a:t>
            </a:r>
            <a:r>
              <a:rPr lang="pt-BR" sz="2400" dirty="0" err="1"/>
              <a:t>Personal</a:t>
            </a:r>
            <a:r>
              <a:rPr lang="pt-BR" sz="2400" dirty="0"/>
              <a:t> </a:t>
            </a:r>
            <a:r>
              <a:rPr lang="pt-BR" sz="2400" dirty="0" err="1"/>
              <a:t>experiences</a:t>
            </a:r>
            <a:r>
              <a:rPr lang="pt-BR" sz="2400" dirty="0"/>
              <a:t> </a:t>
            </a:r>
            <a:r>
              <a:rPr lang="pt-BR" sz="1800" dirty="0"/>
              <a:t>(1979-1985 / 5 </a:t>
            </a:r>
            <a:r>
              <a:rPr lang="pt-BR" sz="1800" dirty="0" err="1"/>
              <a:t>to</a:t>
            </a:r>
            <a:r>
              <a:rPr lang="pt-BR" sz="1800" dirty="0"/>
              <a:t> 11 </a:t>
            </a:r>
            <a:r>
              <a:rPr lang="pt-BR" sz="1800" dirty="0" err="1"/>
              <a:t>years</a:t>
            </a:r>
            <a:r>
              <a:rPr lang="pt-BR" sz="1800" dirty="0"/>
              <a:t> </a:t>
            </a:r>
            <a:r>
              <a:rPr lang="pt-BR" sz="1800" dirty="0" err="1"/>
              <a:t>old</a:t>
            </a:r>
            <a:r>
              <a:rPr lang="pt-BR" sz="1800" dirty="0"/>
              <a:t>)</a:t>
            </a:r>
          </a:p>
          <a:p>
            <a:pPr marL="973836" lvl="4" indent="-457200" algn="r">
              <a:buFont typeface="+mj-lt"/>
              <a:buAutoNum type="arabicPeriod"/>
            </a:pPr>
            <a:r>
              <a:rPr lang="pt-BR" sz="1800" dirty="0" err="1"/>
              <a:t>Projective</a:t>
            </a:r>
            <a:r>
              <a:rPr lang="pt-BR" sz="1800" dirty="0"/>
              <a:t> </a:t>
            </a:r>
            <a:r>
              <a:rPr lang="pt-BR" sz="1800" dirty="0" err="1"/>
              <a:t>catalepsy</a:t>
            </a:r>
            <a:endParaRPr lang="pt-BR" sz="1800" dirty="0"/>
          </a:p>
          <a:p>
            <a:pPr marL="973836" lvl="4" indent="-457200" algn="r">
              <a:buFont typeface="+mj-lt"/>
              <a:buAutoNum type="arabicPeriod"/>
            </a:pPr>
            <a:r>
              <a:rPr lang="pt-BR" sz="1800" dirty="0" err="1"/>
              <a:t>Semilucid</a:t>
            </a:r>
            <a:r>
              <a:rPr lang="pt-BR" sz="1800" dirty="0"/>
              <a:t> </a:t>
            </a:r>
            <a:r>
              <a:rPr lang="pt-BR" sz="1800" dirty="0" err="1"/>
              <a:t>projections</a:t>
            </a:r>
            <a:endParaRPr lang="pt-BR" sz="1800" dirty="0"/>
          </a:p>
          <a:p>
            <a:pPr marL="973836" lvl="4" indent="-457200" algn="r">
              <a:buFont typeface="+mj-lt"/>
              <a:buAutoNum type="arabicPeriod"/>
            </a:pPr>
            <a:r>
              <a:rPr lang="pt-BR" sz="1800" dirty="0" err="1"/>
              <a:t>Clairaudience</a:t>
            </a:r>
            <a:endParaRPr lang="pt-BR" sz="1800" dirty="0"/>
          </a:p>
          <a:p>
            <a:pPr marL="973836" lvl="4" indent="-457200" algn="r">
              <a:buFont typeface="+mj-lt"/>
              <a:buAutoNum type="arabicPeriod"/>
            </a:pPr>
            <a:r>
              <a:rPr lang="pt-BR" sz="1800" dirty="0" err="1"/>
              <a:t>Lucid</a:t>
            </a:r>
            <a:r>
              <a:rPr lang="pt-BR" sz="1800" dirty="0"/>
              <a:t> </a:t>
            </a:r>
            <a:r>
              <a:rPr lang="pt-BR" sz="1800" dirty="0" err="1"/>
              <a:t>projections</a:t>
            </a:r>
            <a:r>
              <a:rPr lang="pt-BR" sz="1800" dirty="0"/>
              <a:t> (1986 / 12 </a:t>
            </a:r>
            <a:r>
              <a:rPr lang="pt-BR" sz="1800" dirty="0" err="1"/>
              <a:t>y</a:t>
            </a:r>
            <a:r>
              <a:rPr lang="pt-BR" sz="1800" dirty="0"/>
              <a:t>)</a:t>
            </a:r>
          </a:p>
          <a:p>
            <a:pPr marL="516636" lvl="4" indent="0" algn="r">
              <a:buClr>
                <a:schemeClr val="tx1"/>
              </a:buClr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682" y="5463740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AA87006-7831-E348-BD11-FD6351BA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2" y="353479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subject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020" y="1919314"/>
            <a:ext cx="7875369" cy="1806872"/>
          </a:xfrm>
          <a:noFill/>
        </p:spPr>
        <p:txBody>
          <a:bodyPr>
            <a:noAutofit/>
          </a:bodyPr>
          <a:lstStyle/>
          <a:p>
            <a:pPr marL="59436" lvl="2" indent="0">
              <a:buClr>
                <a:schemeClr val="tx1"/>
              </a:buClr>
              <a:buNone/>
            </a:pPr>
            <a:r>
              <a:rPr lang="pt-BR" sz="2400" b="1" dirty="0" err="1"/>
              <a:t>Synthesis</a:t>
            </a:r>
            <a:endParaRPr lang="pt-BR" sz="2000" dirty="0"/>
          </a:p>
          <a:p>
            <a:pPr marL="1030986" lvl="4" indent="-514350">
              <a:buClr>
                <a:schemeClr val="tx1"/>
              </a:buClr>
              <a:buFont typeface="+mj-lt"/>
              <a:buAutoNum type="arabicPeriod"/>
            </a:pPr>
            <a:r>
              <a:rPr lang="pt-BR" sz="2000" dirty="0" err="1"/>
              <a:t>Parapsyquic</a:t>
            </a:r>
            <a:r>
              <a:rPr lang="pt-BR" sz="2000" dirty="0"/>
              <a:t> </a:t>
            </a:r>
            <a:r>
              <a:rPr lang="pt-BR" sz="2000" dirty="0" err="1"/>
              <a:t>Phenomena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Memory</a:t>
            </a:r>
            <a:endParaRPr lang="pt-BR" sz="2000" dirty="0"/>
          </a:p>
          <a:p>
            <a:pPr marL="1030986" lvl="4" indent="-514350">
              <a:buClr>
                <a:schemeClr val="tx1"/>
              </a:buClr>
              <a:buFont typeface="+mj-lt"/>
              <a:buAutoNum type="arabicPeriod"/>
            </a:pPr>
            <a:r>
              <a:rPr lang="pt-BR" sz="2000" dirty="0" err="1"/>
              <a:t>Intermissive</a:t>
            </a:r>
            <a:r>
              <a:rPr lang="pt-BR" sz="2000" dirty="0"/>
              <a:t> </a:t>
            </a:r>
            <a:r>
              <a:rPr lang="pt-BR" sz="2000" dirty="0" err="1"/>
              <a:t>period</a:t>
            </a:r>
            <a:r>
              <a:rPr lang="pt-BR" sz="2000" dirty="0"/>
              <a:t> (</a:t>
            </a:r>
            <a:r>
              <a:rPr lang="pt-BR" sz="2000" dirty="0" err="1"/>
              <a:t>preparation</a:t>
            </a:r>
            <a:r>
              <a:rPr lang="pt-BR" sz="2000" dirty="0"/>
              <a:t>)</a:t>
            </a:r>
          </a:p>
          <a:p>
            <a:pPr marL="1030986" lvl="4" indent="-514350">
              <a:buClr>
                <a:schemeClr val="tx1"/>
              </a:buClr>
              <a:buFont typeface="+mj-lt"/>
              <a:buAutoNum type="arabicPeriod"/>
            </a:pPr>
            <a:r>
              <a:rPr lang="pt-BR" sz="2000" dirty="0" err="1"/>
              <a:t>Helpers</a:t>
            </a:r>
            <a:r>
              <a:rPr lang="pt-BR" sz="2000" dirty="0"/>
              <a:t> (</a:t>
            </a:r>
            <a:r>
              <a:rPr lang="pt-BR" sz="2000" dirty="0" err="1"/>
              <a:t>assistance</a:t>
            </a:r>
            <a:r>
              <a:rPr lang="pt-BR" sz="2000" dirty="0"/>
              <a:t>)</a:t>
            </a:r>
          </a:p>
          <a:p>
            <a:pPr marL="1030986" lvl="4" indent="-514350">
              <a:buClr>
                <a:schemeClr val="tx1"/>
              </a:buClr>
              <a:buFont typeface="+mj-lt"/>
              <a:buAutoNum type="arabicPeriod"/>
            </a:pPr>
            <a:endParaRPr lang="pt-BR" sz="2000" dirty="0"/>
          </a:p>
          <a:p>
            <a:pPr marL="516636" lvl="4" indent="0">
              <a:buClr>
                <a:schemeClr val="tx1"/>
              </a:buClr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59A76E1-BEED-1E45-8B8E-2162A837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5" y="2783034"/>
            <a:ext cx="5628043" cy="37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-1"/>
            <a:ext cx="12192000" cy="68857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878" y="435701"/>
            <a:ext cx="10027920" cy="548640"/>
          </a:xfrm>
        </p:spPr>
        <p:txBody>
          <a:bodyPr/>
          <a:lstStyle/>
          <a:p>
            <a:r>
              <a:rPr lang="pt-BR" dirty="0" err="1"/>
              <a:t>Personal</a:t>
            </a:r>
            <a:r>
              <a:rPr lang="pt-BR" dirty="0"/>
              <a:t> </a:t>
            </a:r>
            <a:r>
              <a:rPr lang="pt-BR" dirty="0" err="1"/>
              <a:t>experience</a:t>
            </a:r>
            <a:r>
              <a:rPr lang="pt-BR" dirty="0"/>
              <a:t> in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subject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086" y="1256962"/>
            <a:ext cx="7875369" cy="4371784"/>
          </a:xfrm>
          <a:noFill/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endParaRPr lang="pt-BR" sz="2400" dirty="0"/>
          </a:p>
          <a:p>
            <a:pPr marL="457200" indent="-457200">
              <a:buFont typeface="+mj-lt"/>
              <a:buAutoNum type="arabicPeriod" startAt="2"/>
            </a:pPr>
            <a:r>
              <a:rPr lang="pt-BR" sz="2400" dirty="0" err="1"/>
              <a:t>Volunteering</a:t>
            </a:r>
            <a:r>
              <a:rPr lang="pt-BR" sz="2400" dirty="0"/>
              <a:t> (IIP, IIPC </a:t>
            </a:r>
            <a:r>
              <a:rPr lang="pt-BR" sz="2400" dirty="0" err="1"/>
              <a:t>and</a:t>
            </a:r>
            <a:r>
              <a:rPr lang="pt-BR" sz="2400" dirty="0"/>
              <a:t> CEAEC)</a:t>
            </a:r>
          </a:p>
          <a:p>
            <a:pPr marL="973836" lvl="4" indent="-457200">
              <a:lnSpc>
                <a:spcPts val="3400"/>
              </a:lnSpc>
              <a:buFont typeface="+mj-lt"/>
              <a:buAutoNum type="arabicPeriod"/>
            </a:pPr>
            <a:r>
              <a:rPr lang="pt-BR" sz="2000" dirty="0"/>
              <a:t>1st </a:t>
            </a:r>
            <a:r>
              <a:rPr lang="pt-BR" sz="2000" dirty="0" err="1"/>
              <a:t>Brasilian</a:t>
            </a:r>
            <a:r>
              <a:rPr lang="pt-BR" sz="2000" dirty="0"/>
              <a:t> </a:t>
            </a:r>
            <a:r>
              <a:rPr lang="pt-BR" sz="2000" dirty="0" err="1"/>
              <a:t>Congress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Projectiology</a:t>
            </a:r>
            <a:r>
              <a:rPr lang="pt-BR" sz="2000" dirty="0"/>
              <a:t> (1991)</a:t>
            </a:r>
          </a:p>
          <a:p>
            <a:pPr marL="973836" lvl="4" indent="-457200">
              <a:lnSpc>
                <a:spcPts val="3400"/>
              </a:lnSpc>
              <a:buFont typeface="+mj-lt"/>
              <a:buAutoNum type="arabicPeriod"/>
            </a:pPr>
            <a:r>
              <a:rPr lang="pt-BR" sz="2000" dirty="0" err="1"/>
              <a:t>Clairvoyance</a:t>
            </a:r>
            <a:r>
              <a:rPr lang="pt-BR" sz="2000" dirty="0"/>
              <a:t>: “</a:t>
            </a:r>
            <a:r>
              <a:rPr lang="pt-BR" sz="2000" dirty="0" err="1"/>
              <a:t>Grupecon</a:t>
            </a:r>
            <a:r>
              <a:rPr lang="pt-BR" sz="2000" dirty="0"/>
              <a:t>” – </a:t>
            </a:r>
            <a:r>
              <a:rPr lang="pt-BR" sz="2000" dirty="0" err="1"/>
              <a:t>helper</a:t>
            </a:r>
            <a:r>
              <a:rPr lang="pt-BR" sz="2000" dirty="0"/>
              <a:t> (1992-1993)</a:t>
            </a:r>
          </a:p>
          <a:p>
            <a:pPr marL="973836" lvl="4" indent="-457200">
              <a:lnSpc>
                <a:spcPts val="3400"/>
              </a:lnSpc>
              <a:buFont typeface="+mj-lt"/>
              <a:buAutoNum type="arabicPeriod"/>
            </a:pPr>
            <a:r>
              <a:rPr lang="pt-BR" sz="2000" dirty="0" err="1"/>
              <a:t>Retrocognitive</a:t>
            </a:r>
            <a:r>
              <a:rPr lang="pt-BR" sz="2000" dirty="0"/>
              <a:t> </a:t>
            </a:r>
            <a:r>
              <a:rPr lang="pt-BR" sz="2000" dirty="0" err="1"/>
              <a:t>Projection</a:t>
            </a:r>
            <a:r>
              <a:rPr lang="pt-BR" sz="2000" dirty="0"/>
              <a:t> (1996)</a:t>
            </a:r>
          </a:p>
          <a:p>
            <a:pPr marL="973836" lvl="4" indent="-457200">
              <a:buFont typeface="+mj-lt"/>
              <a:buAutoNum type="arabicPeriod"/>
            </a:pPr>
            <a:endParaRPr lang="pt-BR" sz="2000" dirty="0"/>
          </a:p>
          <a:p>
            <a:pPr marL="516636" lvl="2" indent="-457200">
              <a:buFont typeface="+mj-lt"/>
              <a:buAutoNum type="arabicPeriod"/>
            </a:pPr>
            <a:endParaRPr lang="pt-BR" sz="2000" dirty="0"/>
          </a:p>
          <a:p>
            <a:pPr marL="973836" lvl="4" indent="-457200">
              <a:buAutoNum type="arabicPeriod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7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" y="5345406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7C2FBFE-6AD6-AB4D-93A4-5C0899C1CB03}"/>
              </a:ext>
            </a:extLst>
          </p:cNvPr>
          <p:cNvGrpSpPr/>
          <p:nvPr/>
        </p:nvGrpSpPr>
        <p:grpSpPr>
          <a:xfrm>
            <a:off x="7216898" y="1707378"/>
            <a:ext cx="5004522" cy="4076373"/>
            <a:chOff x="7216898" y="1707378"/>
            <a:chExt cx="5004522" cy="40763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E712977-6C0E-1142-9F10-7D2073F74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898" y="1707378"/>
              <a:ext cx="4572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7060D13-8F02-214C-BA07-3D139C02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10858" y="4517143"/>
              <a:ext cx="3610562" cy="1266608"/>
            </a:xfrm>
            <a:prstGeom prst="rect">
              <a:avLst/>
            </a:prstGeom>
          </p:spPr>
        </p:pic>
      </p:grpSp>
      <p:pic>
        <p:nvPicPr>
          <p:cNvPr id="1030" name="Picture 6" descr="clarividencia azul">
            <a:extLst>
              <a:ext uri="{FF2B5EF4-FFF2-40B4-BE49-F238E27FC236}">
                <a16:creationId xmlns:a16="http://schemas.microsoft.com/office/drawing/2014/main" id="{EA53F055-ECBF-DB41-AD95-3238C0DE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20" y="3986490"/>
            <a:ext cx="4240138" cy="28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2F1E4E-7349-3644-B45B-A5E47B57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" y="3768492"/>
            <a:ext cx="4634261" cy="30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070C0"/>
      </a:accent3>
      <a:accent4>
        <a:srgbClr val="00B050"/>
      </a:accent4>
      <a:accent5>
        <a:srgbClr val="C2AD8D"/>
      </a:accent5>
      <a:accent6>
        <a:srgbClr val="0070C0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33539</TotalTime>
  <Words>1270</Words>
  <Application>Microsoft Macintosh PowerPoint</Application>
  <PresentationFormat>Widescreen</PresentationFormat>
  <Paragraphs>187</Paragraphs>
  <Slides>27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Lemon/Milk</vt:lpstr>
      <vt:lpstr>Wingdings</vt:lpstr>
      <vt:lpstr>Zona Pro Bold</vt:lpstr>
      <vt:lpstr>Ângulos</vt:lpstr>
      <vt:lpstr>Apresentação do PowerPoint</vt:lpstr>
      <vt:lpstr> </vt:lpstr>
      <vt:lpstr> </vt:lpstr>
      <vt:lpstr>Apresentação do PowerPoint</vt:lpstr>
      <vt:lpstr>Consciential self-relay</vt:lpstr>
      <vt:lpstr>Consciential self-relay</vt:lpstr>
      <vt:lpstr>Personal experience in this subject</vt:lpstr>
      <vt:lpstr>Personal experience in this subject</vt:lpstr>
      <vt:lpstr>Personal experience in this subject</vt:lpstr>
      <vt:lpstr>Personal experience in this subject</vt:lpstr>
      <vt:lpstr>Personal experience in this subject</vt:lpstr>
      <vt:lpstr>7 essential points</vt:lpstr>
      <vt:lpstr>Self-relay</vt:lpstr>
      <vt:lpstr>Consciential self-relay (CSR)</vt:lpstr>
      <vt:lpstr> </vt:lpstr>
      <vt:lpstr> </vt:lpstr>
      <vt:lpstr>EXtraconsciential strategies</vt:lpstr>
      <vt:lpstr>EXTRACONSCIENTIAL strategies</vt:lpstr>
      <vt:lpstr>EXTRACONSCIENCTIAL strategies</vt:lpstr>
      <vt:lpstr>EXTRACONSCIENCTIAL strategies</vt:lpstr>
      <vt:lpstr>INTRAconsciential STRATEGIES</vt:lpstr>
      <vt:lpstr>INTRAconsciential STRATEGIES</vt:lpstr>
      <vt:lpstr>INTERconsciential STRATEGIES</vt:lpstr>
      <vt:lpstr>INTERconsciential STRATEGIES</vt:lpstr>
      <vt:lpstr>PARAconsciential</vt:lpstr>
      <vt:lpstr>CONCLUSIONS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Giacomeli</dc:creator>
  <cp:lastModifiedBy>Microsoft Office User</cp:lastModifiedBy>
  <cp:revision>92</cp:revision>
  <dcterms:created xsi:type="dcterms:W3CDTF">2019-01-21T12:15:54Z</dcterms:created>
  <dcterms:modified xsi:type="dcterms:W3CDTF">2022-01-30T16:19:50Z</dcterms:modified>
</cp:coreProperties>
</file>