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8" r:id="rId2"/>
    <p:sldId id="269" r:id="rId3"/>
    <p:sldId id="478" r:id="rId4"/>
    <p:sldId id="262" r:id="rId5"/>
    <p:sldId id="280" r:id="rId6"/>
    <p:sldId id="267" r:id="rId7"/>
    <p:sldId id="282" r:id="rId8"/>
    <p:sldId id="285" r:id="rId9"/>
    <p:sldId id="268" r:id="rId10"/>
    <p:sldId id="332" r:id="rId11"/>
    <p:sldId id="394" r:id="rId12"/>
    <p:sldId id="270" r:id="rId13"/>
    <p:sldId id="291" r:id="rId14"/>
    <p:sldId id="287" r:id="rId15"/>
    <p:sldId id="278" r:id="rId16"/>
    <p:sldId id="271" r:id="rId17"/>
    <p:sldId id="263" r:id="rId18"/>
    <p:sldId id="289" r:id="rId19"/>
    <p:sldId id="290" r:id="rId20"/>
    <p:sldId id="288" r:id="rId21"/>
    <p:sldId id="292" r:id="rId22"/>
    <p:sldId id="293" r:id="rId23"/>
    <p:sldId id="480" r:id="rId24"/>
    <p:sldId id="4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4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r>
              <a:rPr lang="pt-BR" sz="2400" b="1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Hypothetical Multiexistential Cycle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7339025870695737E-2"/>
          <c:y val="1.0172400718652294E-2"/>
          <c:w val="0.93926061536644401"/>
          <c:h val="0.89500761194813405"/>
        </c:manualLayout>
      </c:layout>
      <c:scatterChart>
        <c:scatterStyle val="lineMarker"/>
        <c:varyColors val="0"/>
        <c:ser>
          <c:idx val="0"/>
          <c:order val="0"/>
          <c:spPr>
            <a:ln w="76320">
              <a:solidFill>
                <a:srgbClr val="4F81BD"/>
              </a:solidFill>
              <a:round/>
            </a:ln>
          </c:spPr>
          <c:marker>
            <c:symbol val="circle"/>
            <c:size val="5"/>
            <c:spPr>
              <a:solidFill>
                <a:srgbClr val="4F81BD"/>
              </a:solidFill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CC-44A0-8178-0AC7A0C549B6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CC-44A0-8178-0AC7A0C549B6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CC-44A0-8178-0AC7A0C549B6}"/>
                </c:ext>
              </c:extLst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CC-44A0-8178-0AC7A0C549B6}"/>
                </c:ext>
              </c:extLst>
            </c:dLbl>
            <c:dLbl>
              <c:idx val="9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CC-44A0-8178-0AC7A0C549B6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CC-44A0-8178-0AC7A0C549B6}"/>
                </c:ext>
              </c:extLst>
            </c:dLbl>
            <c:dLbl>
              <c:idx val="13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CC-44A0-8178-0AC7A0C549B6}"/>
                </c:ext>
              </c:extLst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CC-44A0-8178-0AC7A0C549B6}"/>
                </c:ext>
              </c:extLst>
            </c:dLbl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CC-44A0-8178-0AC7A0C549B6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80">
                <a:solidFill>
                  <a:srgbClr val="4F81BD"/>
                </a:solidFill>
                <a:round/>
              </a:ln>
            </c:spPr>
            <c:trendlineType val="linear"/>
            <c:dispRSqr val="0"/>
            <c:dispEq val="0"/>
          </c:trendline>
          <c:trendline>
            <c:spPr>
              <a:ln w="19080">
                <a:solidFill>
                  <a:srgbClr val="4F81BD"/>
                </a:solidFill>
                <a:round/>
              </a:ln>
            </c:spPr>
            <c:trendlineType val="linear"/>
            <c:dispRSqr val="0"/>
            <c:dispEq val="0"/>
          </c:trendline>
          <c:trendline>
            <c:spPr>
              <a:ln w="19080">
                <a:solidFill>
                  <a:srgbClr val="254061"/>
                </a:solidFill>
                <a:round/>
              </a:ln>
            </c:spPr>
            <c:trendlineType val="linear"/>
            <c:dispRSqr val="0"/>
            <c:dispEq val="0"/>
          </c:trendline>
          <c:yVal>
            <c:numRef>
              <c:f>0</c:f>
              <c:numCache>
                <c:formatCode>General</c:formatCode>
                <c:ptCount val="18"/>
                <c:pt idx="0">
                  <c:v>0</c:v>
                </c:pt>
                <c:pt idx="1">
                  <c:v>40</c:v>
                </c:pt>
                <c:pt idx="2">
                  <c:v>0</c:v>
                </c:pt>
                <c:pt idx="3">
                  <c:v>-65</c:v>
                </c:pt>
                <c:pt idx="4">
                  <c:v>0</c:v>
                </c:pt>
                <c:pt idx="5">
                  <c:v>60</c:v>
                </c:pt>
                <c:pt idx="6">
                  <c:v>0</c:v>
                </c:pt>
                <c:pt idx="7">
                  <c:v>-20</c:v>
                </c:pt>
                <c:pt idx="8">
                  <c:v>0</c:v>
                </c:pt>
                <c:pt idx="9">
                  <c:v>20</c:v>
                </c:pt>
                <c:pt idx="10">
                  <c:v>0</c:v>
                </c:pt>
                <c:pt idx="11">
                  <c:v>-60</c:v>
                </c:pt>
                <c:pt idx="12">
                  <c:v>0</c:v>
                </c:pt>
                <c:pt idx="13">
                  <c:v>70</c:v>
                </c:pt>
                <c:pt idx="14">
                  <c:v>0</c:v>
                </c:pt>
                <c:pt idx="15">
                  <c:v>-80</c:v>
                </c:pt>
                <c:pt idx="16">
                  <c:v>0</c:v>
                </c:pt>
                <c:pt idx="17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8ECC-44A0-8178-0AC7A0C54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155904"/>
        <c:axId val="164156480"/>
      </c:scatterChart>
      <c:valAx>
        <c:axId val="16415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25560">
            <a:solidFill>
              <a:srgbClr val="C00000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endParaRPr lang="pt-BR"/>
          </a:p>
        </c:txPr>
        <c:crossAx val="164156480"/>
        <c:crosses val="autoZero"/>
        <c:crossBetween val="midCat"/>
      </c:valAx>
      <c:valAx>
        <c:axId val="16415648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endParaRPr lang="pt-BR"/>
          </a:p>
        </c:txPr>
        <c:crossAx val="164155904"/>
        <c:crossesAt val="0"/>
        <c:crossBetween val="midCat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EDF70-8F00-4521-A212-6F82AD2F1C8D}" type="doc">
      <dgm:prSet loTypeId="urn:microsoft.com/office/officeart/2005/8/layout/target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5EEBA4A-97FD-4706-AC10-E8055B1D8E95}">
      <dgm:prSet phldrT="[Texto]" custT="1"/>
      <dgm:spPr/>
      <dgm:t>
        <a:bodyPr/>
        <a:lstStyle/>
        <a:p>
          <a:r>
            <a:rPr lang="en-GB" sz="24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Episodes </a:t>
          </a:r>
        </a:p>
      </dgm:t>
    </dgm:pt>
    <dgm:pt modelId="{41BFD6F6-35D7-49BB-8A0E-9A07A5648343}" type="parTrans" cxnId="{541864CE-FAC6-407F-9B95-1E2E73BA0809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CCB90-D501-40C8-9545-9A2609581101}" type="sibTrans" cxnId="{541864CE-FAC6-407F-9B95-1E2E73BA0809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30F2B6-2F5D-4BB6-9B5B-A5B02259E434}">
      <dgm:prSet phldrT="[Texto]" custT="1"/>
      <dgm:spPr/>
      <dgm:t>
        <a:bodyPr/>
        <a:lstStyle/>
        <a:p>
          <a:r>
            <a:rPr lang="pt-B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Flashes</a:t>
          </a:r>
        </a:p>
      </dgm:t>
    </dgm:pt>
    <dgm:pt modelId="{64726C3E-2F35-44FF-96FF-36D63FC7DE40}" type="parTrans" cxnId="{5E3A79E6-5E2F-4693-9DA7-3562777AA580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F3563-2F3F-45BA-9A9D-93E48602EE97}" type="sibTrans" cxnId="{5E3A79E6-5E2F-4693-9DA7-3562777AA580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7A606D-5B32-4D0A-8EA4-F1E5BBEDB962}">
      <dgm:prSet custT="1"/>
      <dgm:spPr/>
      <dgm:t>
        <a:bodyPr/>
        <a:lstStyle/>
        <a:p>
          <a:r>
            <a:rPr lang="en-GB" sz="24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Recurrent parapsychic signal</a:t>
          </a:r>
        </a:p>
      </dgm:t>
    </dgm:pt>
    <dgm:pt modelId="{6988ABDB-FDDD-4875-9737-52573DB688E7}" type="sibTrans" cxnId="{2A66B12D-3C54-4865-85A0-778249C25DFA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07A3BD-6D42-4577-A930-80C541C20188}" type="parTrans" cxnId="{2A66B12D-3C54-4865-85A0-778249C25DFA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871BC1-FC47-4582-BDE2-ABB384420F05}">
      <dgm:prSet custT="1"/>
      <dgm:spPr/>
      <dgm:t>
        <a:bodyPr/>
        <a:lstStyle/>
        <a:p>
          <a:r>
            <a:rPr lang="en-GB" sz="24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Recurrent synchronicity</a:t>
          </a:r>
        </a:p>
      </dgm:t>
    </dgm:pt>
    <dgm:pt modelId="{CEC8F7EC-9C79-4C99-9254-B47F3C62A3D9}" type="parTrans" cxnId="{51CDCFCF-FA9A-435A-8EA4-23B1687E9365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5462E9-7ED7-40B3-8A62-C1B1CED6003C}" type="sibTrans" cxnId="{51CDCFCF-FA9A-435A-8EA4-23B1687E9365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1BC44-FF7A-45E8-B4ED-A2E10B37F8DC}">
      <dgm:prSet phldrT="[Texto]" custT="1"/>
      <dgm:spPr/>
      <dgm:t>
        <a:bodyPr/>
        <a:lstStyle/>
        <a:p>
          <a:r>
            <a:rPr lang="en-GB" sz="2400" b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Extraphysical team</a:t>
          </a:r>
        </a:p>
      </dgm:t>
    </dgm:pt>
    <dgm:pt modelId="{D0C6A09E-1FD4-43FC-AE13-598F6E2185FF}" type="parTrans" cxnId="{165B70FF-3473-413C-BC7C-7AB9761CD9AE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FE86AC-572D-4E42-B4C3-896911CC332B}" type="sibTrans" cxnId="{165B70FF-3473-413C-BC7C-7AB9761CD9AE}">
      <dgm:prSet/>
      <dgm:spPr/>
      <dgm:t>
        <a:bodyPr/>
        <a:lstStyle/>
        <a:p>
          <a:endParaRPr lang="pt-BR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769ED-7CFA-4FF5-AEAC-DB6D5A60A0F5}" type="pres">
      <dgm:prSet presAssocID="{41CEDF70-8F00-4521-A212-6F82AD2F1C8D}" presName="composite" presStyleCnt="0">
        <dgm:presLayoutVars>
          <dgm:chMax val="5"/>
          <dgm:dir/>
          <dgm:resizeHandles val="exact"/>
        </dgm:presLayoutVars>
      </dgm:prSet>
      <dgm:spPr/>
    </dgm:pt>
    <dgm:pt modelId="{366DC73C-FE81-4837-979B-E11895AB304A}" type="pres">
      <dgm:prSet presAssocID="{45EEBA4A-97FD-4706-AC10-E8055B1D8E95}" presName="circle1" presStyleLbl="lnNode1" presStyleIdx="0" presStyleCnt="5" custScaleX="117858" custScaleY="122390"/>
      <dgm:spPr/>
    </dgm:pt>
    <dgm:pt modelId="{BF27AF77-500B-49AE-BE24-57F75E1EBBC0}" type="pres">
      <dgm:prSet presAssocID="{45EEBA4A-97FD-4706-AC10-E8055B1D8E95}" presName="text1" presStyleLbl="revTx" presStyleIdx="0" presStyleCnt="5" custScaleX="111960">
        <dgm:presLayoutVars>
          <dgm:bulletEnabled val="1"/>
        </dgm:presLayoutVars>
      </dgm:prSet>
      <dgm:spPr/>
    </dgm:pt>
    <dgm:pt modelId="{5FEA6631-8629-4A3C-AD5E-C0283F592DC2}" type="pres">
      <dgm:prSet presAssocID="{45EEBA4A-97FD-4706-AC10-E8055B1D8E95}" presName="line1" presStyleLbl="callout" presStyleIdx="0" presStyleCnt="10"/>
      <dgm:spPr/>
    </dgm:pt>
    <dgm:pt modelId="{EBDA9A5A-45A6-4C22-A22F-11DEE37C18BD}" type="pres">
      <dgm:prSet presAssocID="{45EEBA4A-97FD-4706-AC10-E8055B1D8E95}" presName="d1" presStyleLbl="callout" presStyleIdx="1" presStyleCnt="10"/>
      <dgm:spPr/>
    </dgm:pt>
    <dgm:pt modelId="{E0BD6D49-D33F-4EB1-9BF4-15B12E9625E2}" type="pres">
      <dgm:prSet presAssocID="{5330F2B6-2F5D-4BB6-9B5B-A5B02259E434}" presName="circle2" presStyleLbl="lnNode1" presStyleIdx="1" presStyleCnt="5" custScaleX="117858" custScaleY="122390"/>
      <dgm:spPr/>
    </dgm:pt>
    <dgm:pt modelId="{E9770EA1-E047-444A-B4AB-A8937D8A0B28}" type="pres">
      <dgm:prSet presAssocID="{5330F2B6-2F5D-4BB6-9B5B-A5B02259E434}" presName="text2" presStyleLbl="revTx" presStyleIdx="1" presStyleCnt="5" custScaleX="111960">
        <dgm:presLayoutVars>
          <dgm:bulletEnabled val="1"/>
        </dgm:presLayoutVars>
      </dgm:prSet>
      <dgm:spPr/>
    </dgm:pt>
    <dgm:pt modelId="{9DE93091-94EE-4760-809A-47EA3AB5013B}" type="pres">
      <dgm:prSet presAssocID="{5330F2B6-2F5D-4BB6-9B5B-A5B02259E434}" presName="line2" presStyleLbl="callout" presStyleIdx="2" presStyleCnt="10" custScaleX="117858"/>
      <dgm:spPr/>
    </dgm:pt>
    <dgm:pt modelId="{C08933AF-E7D1-4034-8CF8-87235AD67DD2}" type="pres">
      <dgm:prSet presAssocID="{5330F2B6-2F5D-4BB6-9B5B-A5B02259E434}" presName="d2" presStyleLbl="callout" presStyleIdx="3" presStyleCnt="10" custScaleX="107413" custScaleY="115643"/>
      <dgm:spPr/>
    </dgm:pt>
    <dgm:pt modelId="{65A07834-AD80-41BE-A510-BCB77991280B}" type="pres">
      <dgm:prSet presAssocID="{5941BC44-FF7A-45E8-B4ED-A2E10B37F8DC}" presName="circle3" presStyleLbl="lnNode1" presStyleIdx="2" presStyleCnt="5" custScaleX="107138" custScaleY="107323"/>
      <dgm:spPr/>
    </dgm:pt>
    <dgm:pt modelId="{DF1FDBDE-530A-49A0-A12D-D60EC15D7143}" type="pres">
      <dgm:prSet presAssocID="{5941BC44-FF7A-45E8-B4ED-A2E10B37F8DC}" presName="text3" presStyleLbl="revTx" presStyleIdx="2" presStyleCnt="5" custScaleX="131118">
        <dgm:presLayoutVars>
          <dgm:bulletEnabled val="1"/>
        </dgm:presLayoutVars>
      </dgm:prSet>
      <dgm:spPr/>
    </dgm:pt>
    <dgm:pt modelId="{E5272DE9-69FF-4407-8268-136F1D26813D}" type="pres">
      <dgm:prSet presAssocID="{5941BC44-FF7A-45E8-B4ED-A2E10B37F8DC}" presName="line3" presStyleLbl="callout" presStyleIdx="4" presStyleCnt="10"/>
      <dgm:spPr/>
    </dgm:pt>
    <dgm:pt modelId="{7E0F9EAD-B290-4713-A54E-8A432D8E7286}" type="pres">
      <dgm:prSet presAssocID="{5941BC44-FF7A-45E8-B4ED-A2E10B37F8DC}" presName="d3" presStyleLbl="callout" presStyleIdx="5" presStyleCnt="10"/>
      <dgm:spPr/>
    </dgm:pt>
    <dgm:pt modelId="{55C04941-C172-4D4F-931C-366EA63FB6BF}" type="pres">
      <dgm:prSet presAssocID="{E57A606D-5B32-4D0A-8EA4-F1E5BBEDB962}" presName="circle4" presStyleLbl="lnNode1" presStyleIdx="3" presStyleCnt="5" custScaleX="112416" custScaleY="112732"/>
      <dgm:spPr/>
    </dgm:pt>
    <dgm:pt modelId="{781EC59A-F06A-4C6D-953D-1A8FA32BEE0E}" type="pres">
      <dgm:prSet presAssocID="{E57A606D-5B32-4D0A-8EA4-F1E5BBEDB962}" presName="text4" presStyleLbl="revTx" presStyleIdx="3" presStyleCnt="5" custScaleX="145089" custLinFactNeighborX="11008" custLinFactNeighborY="-2293">
        <dgm:presLayoutVars>
          <dgm:bulletEnabled val="1"/>
        </dgm:presLayoutVars>
      </dgm:prSet>
      <dgm:spPr/>
    </dgm:pt>
    <dgm:pt modelId="{C6A27D37-FE9E-4DC5-9263-233AAAA53114}" type="pres">
      <dgm:prSet presAssocID="{E57A606D-5B32-4D0A-8EA4-F1E5BBEDB962}" presName="line4" presStyleLbl="callout" presStyleIdx="6" presStyleCnt="10"/>
      <dgm:spPr/>
    </dgm:pt>
    <dgm:pt modelId="{CC6BF8DA-B131-437E-BAD2-3A6E07985607}" type="pres">
      <dgm:prSet presAssocID="{E57A606D-5B32-4D0A-8EA4-F1E5BBEDB962}" presName="d4" presStyleLbl="callout" presStyleIdx="7" presStyleCnt="10"/>
      <dgm:spPr/>
    </dgm:pt>
    <dgm:pt modelId="{7F1C870C-B50C-4EF9-A224-2FD63585A000}" type="pres">
      <dgm:prSet presAssocID="{4C871BC1-FC47-4582-BDE2-ABB384420F05}" presName="circle5" presStyleLbl="lnNode1" presStyleIdx="4" presStyleCnt="5" custScaleX="104133" custScaleY="104456"/>
      <dgm:spPr/>
    </dgm:pt>
    <dgm:pt modelId="{0196C13D-88FF-4ABC-9835-EB69C221F57B}" type="pres">
      <dgm:prSet presAssocID="{4C871BC1-FC47-4582-BDE2-ABB384420F05}" presName="text5" presStyleLbl="revTx" presStyleIdx="4" presStyleCnt="5" custScaleX="191359" custLinFactNeighborX="38833" custLinFactNeighborY="-6793">
        <dgm:presLayoutVars>
          <dgm:bulletEnabled val="1"/>
        </dgm:presLayoutVars>
      </dgm:prSet>
      <dgm:spPr/>
    </dgm:pt>
    <dgm:pt modelId="{E8A7DB90-C69C-476C-84F6-3CA36E8CECC7}" type="pres">
      <dgm:prSet presAssocID="{4C871BC1-FC47-4582-BDE2-ABB384420F05}" presName="line5" presStyleLbl="callout" presStyleIdx="8" presStyleCnt="10"/>
      <dgm:spPr/>
    </dgm:pt>
    <dgm:pt modelId="{65ADC251-A692-4287-8321-F9FD5ED200F3}" type="pres">
      <dgm:prSet presAssocID="{4C871BC1-FC47-4582-BDE2-ABB384420F05}" presName="d5" presStyleLbl="callout" presStyleIdx="9" presStyleCnt="10"/>
      <dgm:spPr/>
    </dgm:pt>
  </dgm:ptLst>
  <dgm:cxnLst>
    <dgm:cxn modelId="{2A66B12D-3C54-4865-85A0-778249C25DFA}" srcId="{41CEDF70-8F00-4521-A212-6F82AD2F1C8D}" destId="{E57A606D-5B32-4D0A-8EA4-F1E5BBEDB962}" srcOrd="3" destOrd="0" parTransId="{5F07A3BD-6D42-4577-A930-80C541C20188}" sibTransId="{6988ABDB-FDDD-4875-9737-52573DB688E7}"/>
    <dgm:cxn modelId="{1EA0F836-B1C0-4BD0-9DF3-9F6361A048A7}" type="presOf" srcId="{45EEBA4A-97FD-4706-AC10-E8055B1D8E95}" destId="{BF27AF77-500B-49AE-BE24-57F75E1EBBC0}" srcOrd="0" destOrd="0" presId="urn:microsoft.com/office/officeart/2005/8/layout/target1"/>
    <dgm:cxn modelId="{741BD258-211A-4B68-8E94-E31ED96DC1C1}" type="presOf" srcId="{5941BC44-FF7A-45E8-B4ED-A2E10B37F8DC}" destId="{DF1FDBDE-530A-49A0-A12D-D60EC15D7143}" srcOrd="0" destOrd="0" presId="urn:microsoft.com/office/officeart/2005/8/layout/target1"/>
    <dgm:cxn modelId="{2A4D40AC-4C3A-4833-BDB5-C035429955DC}" type="presOf" srcId="{4C871BC1-FC47-4582-BDE2-ABB384420F05}" destId="{0196C13D-88FF-4ABC-9835-EB69C221F57B}" srcOrd="0" destOrd="0" presId="urn:microsoft.com/office/officeart/2005/8/layout/target1"/>
    <dgm:cxn modelId="{B9DF4CB6-E63D-4EBC-A28F-9282F6D3B805}" type="presOf" srcId="{5330F2B6-2F5D-4BB6-9B5B-A5B02259E434}" destId="{E9770EA1-E047-444A-B4AB-A8937D8A0B28}" srcOrd="0" destOrd="0" presId="urn:microsoft.com/office/officeart/2005/8/layout/target1"/>
    <dgm:cxn modelId="{7E655FB7-0CD6-4B53-B346-0AD589880808}" type="presOf" srcId="{41CEDF70-8F00-4521-A212-6F82AD2F1C8D}" destId="{BC0769ED-7CFA-4FF5-AEAC-DB6D5A60A0F5}" srcOrd="0" destOrd="0" presId="urn:microsoft.com/office/officeart/2005/8/layout/target1"/>
    <dgm:cxn modelId="{541864CE-FAC6-407F-9B95-1E2E73BA0809}" srcId="{41CEDF70-8F00-4521-A212-6F82AD2F1C8D}" destId="{45EEBA4A-97FD-4706-AC10-E8055B1D8E95}" srcOrd="0" destOrd="0" parTransId="{41BFD6F6-35D7-49BB-8A0E-9A07A5648343}" sibTransId="{862CCB90-D501-40C8-9545-9A2609581101}"/>
    <dgm:cxn modelId="{51CDCFCF-FA9A-435A-8EA4-23B1687E9365}" srcId="{41CEDF70-8F00-4521-A212-6F82AD2F1C8D}" destId="{4C871BC1-FC47-4582-BDE2-ABB384420F05}" srcOrd="4" destOrd="0" parTransId="{CEC8F7EC-9C79-4C99-9254-B47F3C62A3D9}" sibTransId="{C15462E9-7ED7-40B3-8A62-C1B1CED6003C}"/>
    <dgm:cxn modelId="{8FB4B5E5-26CE-4C2A-9B3F-8E409F793A4F}" type="presOf" srcId="{E57A606D-5B32-4D0A-8EA4-F1E5BBEDB962}" destId="{781EC59A-F06A-4C6D-953D-1A8FA32BEE0E}" srcOrd="0" destOrd="0" presId="urn:microsoft.com/office/officeart/2005/8/layout/target1"/>
    <dgm:cxn modelId="{5E3A79E6-5E2F-4693-9DA7-3562777AA580}" srcId="{41CEDF70-8F00-4521-A212-6F82AD2F1C8D}" destId="{5330F2B6-2F5D-4BB6-9B5B-A5B02259E434}" srcOrd="1" destOrd="0" parTransId="{64726C3E-2F35-44FF-96FF-36D63FC7DE40}" sibTransId="{045F3563-2F3F-45BA-9A9D-93E48602EE97}"/>
    <dgm:cxn modelId="{165B70FF-3473-413C-BC7C-7AB9761CD9AE}" srcId="{41CEDF70-8F00-4521-A212-6F82AD2F1C8D}" destId="{5941BC44-FF7A-45E8-B4ED-A2E10B37F8DC}" srcOrd="2" destOrd="0" parTransId="{D0C6A09E-1FD4-43FC-AE13-598F6E2185FF}" sibTransId="{2DFE86AC-572D-4E42-B4C3-896911CC332B}"/>
    <dgm:cxn modelId="{CD52068B-918C-4553-94CC-DEFCE229E45E}" type="presParOf" srcId="{BC0769ED-7CFA-4FF5-AEAC-DB6D5A60A0F5}" destId="{366DC73C-FE81-4837-979B-E11895AB304A}" srcOrd="0" destOrd="0" presId="urn:microsoft.com/office/officeart/2005/8/layout/target1"/>
    <dgm:cxn modelId="{C652FAD7-BB39-4294-86A0-CBBBE0994A42}" type="presParOf" srcId="{BC0769ED-7CFA-4FF5-AEAC-DB6D5A60A0F5}" destId="{BF27AF77-500B-49AE-BE24-57F75E1EBBC0}" srcOrd="1" destOrd="0" presId="urn:microsoft.com/office/officeart/2005/8/layout/target1"/>
    <dgm:cxn modelId="{E32D8050-D4EF-4D4B-8194-C198172BF7FF}" type="presParOf" srcId="{BC0769ED-7CFA-4FF5-AEAC-DB6D5A60A0F5}" destId="{5FEA6631-8629-4A3C-AD5E-C0283F592DC2}" srcOrd="2" destOrd="0" presId="urn:microsoft.com/office/officeart/2005/8/layout/target1"/>
    <dgm:cxn modelId="{32B30A0B-22C9-4CC0-98DF-D5AD9D3A620C}" type="presParOf" srcId="{BC0769ED-7CFA-4FF5-AEAC-DB6D5A60A0F5}" destId="{EBDA9A5A-45A6-4C22-A22F-11DEE37C18BD}" srcOrd="3" destOrd="0" presId="urn:microsoft.com/office/officeart/2005/8/layout/target1"/>
    <dgm:cxn modelId="{8D63D0FC-1CFB-4AAD-B692-8EA9E176F070}" type="presParOf" srcId="{BC0769ED-7CFA-4FF5-AEAC-DB6D5A60A0F5}" destId="{E0BD6D49-D33F-4EB1-9BF4-15B12E9625E2}" srcOrd="4" destOrd="0" presId="urn:microsoft.com/office/officeart/2005/8/layout/target1"/>
    <dgm:cxn modelId="{F7A4EDAF-83D7-46EB-B464-7A906D704B2D}" type="presParOf" srcId="{BC0769ED-7CFA-4FF5-AEAC-DB6D5A60A0F5}" destId="{E9770EA1-E047-444A-B4AB-A8937D8A0B28}" srcOrd="5" destOrd="0" presId="urn:microsoft.com/office/officeart/2005/8/layout/target1"/>
    <dgm:cxn modelId="{6938BD70-1525-4716-9D9C-6D993FBAB342}" type="presParOf" srcId="{BC0769ED-7CFA-4FF5-AEAC-DB6D5A60A0F5}" destId="{9DE93091-94EE-4760-809A-47EA3AB5013B}" srcOrd="6" destOrd="0" presId="urn:microsoft.com/office/officeart/2005/8/layout/target1"/>
    <dgm:cxn modelId="{919DB0A9-50DD-493C-B9D9-0F50AE11EA61}" type="presParOf" srcId="{BC0769ED-7CFA-4FF5-AEAC-DB6D5A60A0F5}" destId="{C08933AF-E7D1-4034-8CF8-87235AD67DD2}" srcOrd="7" destOrd="0" presId="urn:microsoft.com/office/officeart/2005/8/layout/target1"/>
    <dgm:cxn modelId="{86A5334F-4A05-4789-9118-7F2FD8964E65}" type="presParOf" srcId="{BC0769ED-7CFA-4FF5-AEAC-DB6D5A60A0F5}" destId="{65A07834-AD80-41BE-A510-BCB77991280B}" srcOrd="8" destOrd="0" presId="urn:microsoft.com/office/officeart/2005/8/layout/target1"/>
    <dgm:cxn modelId="{DF024046-03D5-4C35-B8FF-CAD4CB59EC59}" type="presParOf" srcId="{BC0769ED-7CFA-4FF5-AEAC-DB6D5A60A0F5}" destId="{DF1FDBDE-530A-49A0-A12D-D60EC15D7143}" srcOrd="9" destOrd="0" presId="urn:microsoft.com/office/officeart/2005/8/layout/target1"/>
    <dgm:cxn modelId="{892E95BB-3259-47D5-8AC4-7A872E4639A9}" type="presParOf" srcId="{BC0769ED-7CFA-4FF5-AEAC-DB6D5A60A0F5}" destId="{E5272DE9-69FF-4407-8268-136F1D26813D}" srcOrd="10" destOrd="0" presId="urn:microsoft.com/office/officeart/2005/8/layout/target1"/>
    <dgm:cxn modelId="{7D99F5A5-FFA8-4FBE-B61F-AAE4EFAF8CAD}" type="presParOf" srcId="{BC0769ED-7CFA-4FF5-AEAC-DB6D5A60A0F5}" destId="{7E0F9EAD-B290-4713-A54E-8A432D8E7286}" srcOrd="11" destOrd="0" presId="urn:microsoft.com/office/officeart/2005/8/layout/target1"/>
    <dgm:cxn modelId="{F6E2BA07-39FA-418A-BFEB-2054039A2AC7}" type="presParOf" srcId="{BC0769ED-7CFA-4FF5-AEAC-DB6D5A60A0F5}" destId="{55C04941-C172-4D4F-931C-366EA63FB6BF}" srcOrd="12" destOrd="0" presId="urn:microsoft.com/office/officeart/2005/8/layout/target1"/>
    <dgm:cxn modelId="{C34B8128-37A3-44AF-94F6-5EED19A1B8CD}" type="presParOf" srcId="{BC0769ED-7CFA-4FF5-AEAC-DB6D5A60A0F5}" destId="{781EC59A-F06A-4C6D-953D-1A8FA32BEE0E}" srcOrd="13" destOrd="0" presId="urn:microsoft.com/office/officeart/2005/8/layout/target1"/>
    <dgm:cxn modelId="{8CB67AF3-498E-4EC5-A3F6-77C836A2D21E}" type="presParOf" srcId="{BC0769ED-7CFA-4FF5-AEAC-DB6D5A60A0F5}" destId="{C6A27D37-FE9E-4DC5-9263-233AAAA53114}" srcOrd="14" destOrd="0" presId="urn:microsoft.com/office/officeart/2005/8/layout/target1"/>
    <dgm:cxn modelId="{0620FD7B-1274-47F3-9C3E-F238B7D77243}" type="presParOf" srcId="{BC0769ED-7CFA-4FF5-AEAC-DB6D5A60A0F5}" destId="{CC6BF8DA-B131-437E-BAD2-3A6E07985607}" srcOrd="15" destOrd="0" presId="urn:microsoft.com/office/officeart/2005/8/layout/target1"/>
    <dgm:cxn modelId="{04FFB902-5286-4CBC-B6FF-4159617ACC31}" type="presParOf" srcId="{BC0769ED-7CFA-4FF5-AEAC-DB6D5A60A0F5}" destId="{7F1C870C-B50C-4EF9-A224-2FD63585A000}" srcOrd="16" destOrd="0" presId="urn:microsoft.com/office/officeart/2005/8/layout/target1"/>
    <dgm:cxn modelId="{E6B9969C-CAD4-486D-B350-8CE5808D0FDF}" type="presParOf" srcId="{BC0769ED-7CFA-4FF5-AEAC-DB6D5A60A0F5}" destId="{0196C13D-88FF-4ABC-9835-EB69C221F57B}" srcOrd="17" destOrd="0" presId="urn:microsoft.com/office/officeart/2005/8/layout/target1"/>
    <dgm:cxn modelId="{6A3616EA-3C9D-4D46-AAD9-7ED642AC3BB7}" type="presParOf" srcId="{BC0769ED-7CFA-4FF5-AEAC-DB6D5A60A0F5}" destId="{E8A7DB90-C69C-476C-84F6-3CA36E8CECC7}" srcOrd="18" destOrd="0" presId="urn:microsoft.com/office/officeart/2005/8/layout/target1"/>
    <dgm:cxn modelId="{51D389C2-FF1F-4A68-9689-108541C24F4A}" type="presParOf" srcId="{BC0769ED-7CFA-4FF5-AEAC-DB6D5A60A0F5}" destId="{65ADC251-A692-4287-8321-F9FD5ED200F3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870C-B50C-4EF9-A224-2FD63585A000}">
      <dsp:nvSpPr>
        <dsp:cNvPr id="0" name=""/>
        <dsp:cNvSpPr/>
      </dsp:nvSpPr>
      <dsp:spPr>
        <a:xfrm>
          <a:off x="734070" y="1201534"/>
          <a:ext cx="4861272" cy="48763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C04941-C172-4D4F-931C-366EA63FB6BF}">
      <dsp:nvSpPr>
        <dsp:cNvPr id="0" name=""/>
        <dsp:cNvSpPr/>
      </dsp:nvSpPr>
      <dsp:spPr>
        <a:xfrm>
          <a:off x="1123691" y="1592957"/>
          <a:ext cx="4082030" cy="40935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A07834-AD80-41BE-A510-BCB77991280B}">
      <dsp:nvSpPr>
        <dsp:cNvPr id="0" name=""/>
        <dsp:cNvSpPr/>
      </dsp:nvSpPr>
      <dsp:spPr>
        <a:xfrm>
          <a:off x="1775107" y="2247712"/>
          <a:ext cx="2779198" cy="27839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BD6D49-D33F-4EB1-9BF4-15B12E9625E2}">
      <dsp:nvSpPr>
        <dsp:cNvPr id="0" name=""/>
        <dsp:cNvSpPr/>
      </dsp:nvSpPr>
      <dsp:spPr>
        <a:xfrm>
          <a:off x="2247706" y="2687449"/>
          <a:ext cx="1834000" cy="1904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6DC73C-FE81-4837-979B-E11895AB304A}">
      <dsp:nvSpPr>
        <dsp:cNvPr id="0" name=""/>
        <dsp:cNvSpPr/>
      </dsp:nvSpPr>
      <dsp:spPr>
        <a:xfrm>
          <a:off x="2858887" y="3322131"/>
          <a:ext cx="611639" cy="6351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27AF77-500B-49AE-BE24-57F75E1EBBC0}">
      <dsp:nvSpPr>
        <dsp:cNvPr id="0" name=""/>
        <dsp:cNvSpPr/>
      </dsp:nvSpPr>
      <dsp:spPr>
        <a:xfrm>
          <a:off x="6137344" y="146554"/>
          <a:ext cx="2613331" cy="82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Episodes </a:t>
          </a:r>
        </a:p>
      </dsp:txBody>
      <dsp:txXfrm>
        <a:off x="6137344" y="146554"/>
        <a:ext cx="2613331" cy="824115"/>
      </dsp:txXfrm>
    </dsp:sp>
    <dsp:sp modelId="{5FEA6631-8629-4A3C-AD5E-C0283F592DC2}">
      <dsp:nvSpPr>
        <dsp:cNvPr id="0" name=""/>
        <dsp:cNvSpPr/>
      </dsp:nvSpPr>
      <dsp:spPr>
        <a:xfrm>
          <a:off x="5693385" y="558612"/>
          <a:ext cx="5835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DA9A5A-45A6-4C22-A22F-11DEE37C18BD}">
      <dsp:nvSpPr>
        <dsp:cNvPr id="0" name=""/>
        <dsp:cNvSpPr/>
      </dsp:nvSpPr>
      <dsp:spPr>
        <a:xfrm rot="5400000">
          <a:off x="2886552" y="836767"/>
          <a:ext cx="3081098" cy="25247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770EA1-E047-444A-B4AB-A8937D8A0B28}">
      <dsp:nvSpPr>
        <dsp:cNvPr id="0" name=""/>
        <dsp:cNvSpPr/>
      </dsp:nvSpPr>
      <dsp:spPr>
        <a:xfrm>
          <a:off x="6137344" y="1017976"/>
          <a:ext cx="2613331" cy="82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Flashes</a:t>
          </a:r>
        </a:p>
      </dsp:txBody>
      <dsp:txXfrm>
        <a:off x="6137344" y="1017976"/>
        <a:ext cx="2613331" cy="824115"/>
      </dsp:txXfrm>
    </dsp:sp>
    <dsp:sp modelId="{9DE93091-94EE-4760-809A-47EA3AB5013B}">
      <dsp:nvSpPr>
        <dsp:cNvPr id="0" name=""/>
        <dsp:cNvSpPr/>
      </dsp:nvSpPr>
      <dsp:spPr>
        <a:xfrm>
          <a:off x="5641281" y="1430034"/>
          <a:ext cx="6877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8933AF-E7D1-4034-8CF8-87235AD67DD2}">
      <dsp:nvSpPr>
        <dsp:cNvPr id="0" name=""/>
        <dsp:cNvSpPr/>
      </dsp:nvSpPr>
      <dsp:spPr>
        <a:xfrm rot="5400000">
          <a:off x="3138649" y="1562670"/>
          <a:ext cx="2966709" cy="229826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1FDBDE-530A-49A0-A12D-D60EC15D7143}">
      <dsp:nvSpPr>
        <dsp:cNvPr id="0" name=""/>
        <dsp:cNvSpPr/>
      </dsp:nvSpPr>
      <dsp:spPr>
        <a:xfrm>
          <a:off x="5913754" y="1889397"/>
          <a:ext cx="3060510" cy="82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Extraphysical team</a:t>
          </a:r>
        </a:p>
      </dsp:txBody>
      <dsp:txXfrm>
        <a:off x="5913754" y="1889397"/>
        <a:ext cx="3060510" cy="824115"/>
      </dsp:txXfrm>
    </dsp:sp>
    <dsp:sp modelId="{E5272DE9-69FF-4407-8268-136F1D26813D}">
      <dsp:nvSpPr>
        <dsp:cNvPr id="0" name=""/>
        <dsp:cNvSpPr/>
      </dsp:nvSpPr>
      <dsp:spPr>
        <a:xfrm>
          <a:off x="5693385" y="2301455"/>
          <a:ext cx="5835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0F9EAD-B290-4713-A54E-8A432D8E7286}">
      <dsp:nvSpPr>
        <dsp:cNvPr id="0" name=""/>
        <dsp:cNvSpPr/>
      </dsp:nvSpPr>
      <dsp:spPr>
        <a:xfrm rot="5400000">
          <a:off x="3783260" y="2414273"/>
          <a:ext cx="2022943" cy="179730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1EC59A-F06A-4C6D-953D-1A8FA32BEE0E}">
      <dsp:nvSpPr>
        <dsp:cNvPr id="0" name=""/>
        <dsp:cNvSpPr/>
      </dsp:nvSpPr>
      <dsp:spPr>
        <a:xfrm>
          <a:off x="6007646" y="2723249"/>
          <a:ext cx="3386617" cy="82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Recurrent parapsychic signal</a:t>
          </a:r>
        </a:p>
      </dsp:txBody>
      <dsp:txXfrm>
        <a:off x="6007646" y="2723249"/>
        <a:ext cx="3386617" cy="824115"/>
      </dsp:txXfrm>
    </dsp:sp>
    <dsp:sp modelId="{C6A27D37-FE9E-4DC5-9263-233AAAA53114}">
      <dsp:nvSpPr>
        <dsp:cNvPr id="0" name=""/>
        <dsp:cNvSpPr/>
      </dsp:nvSpPr>
      <dsp:spPr>
        <a:xfrm>
          <a:off x="5693385" y="3154204"/>
          <a:ext cx="5835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6BF8DA-B131-437E-BAD2-3A6E07985607}">
      <dsp:nvSpPr>
        <dsp:cNvPr id="0" name=""/>
        <dsp:cNvSpPr/>
      </dsp:nvSpPr>
      <dsp:spPr>
        <a:xfrm rot="5400000">
          <a:off x="4225195" y="3229675"/>
          <a:ext cx="1543661" cy="139271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96C13D-88FF-4ABC-9835-EB69C221F57B}">
      <dsp:nvSpPr>
        <dsp:cNvPr id="0" name=""/>
        <dsp:cNvSpPr/>
      </dsp:nvSpPr>
      <dsp:spPr>
        <a:xfrm>
          <a:off x="5944762" y="3514014"/>
          <a:ext cx="4466635" cy="82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Recurrent synchronicity</a:t>
          </a:r>
        </a:p>
      </dsp:txBody>
      <dsp:txXfrm>
        <a:off x="5944762" y="3514014"/>
        <a:ext cx="4466635" cy="824115"/>
      </dsp:txXfrm>
    </dsp:sp>
    <dsp:sp modelId="{E8A7DB90-C69C-476C-84F6-3CA36E8CECC7}">
      <dsp:nvSpPr>
        <dsp:cNvPr id="0" name=""/>
        <dsp:cNvSpPr/>
      </dsp:nvSpPr>
      <dsp:spPr>
        <a:xfrm>
          <a:off x="5693385" y="3982055"/>
          <a:ext cx="5835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ADC251-A692-4287-8321-F9FD5ED200F3}">
      <dsp:nvSpPr>
        <dsp:cNvPr id="0" name=""/>
        <dsp:cNvSpPr/>
      </dsp:nvSpPr>
      <dsp:spPr>
        <a:xfrm rot="5400000">
          <a:off x="4643011" y="4020957"/>
          <a:ext cx="1089277" cy="101147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9F08E-22AE-4E02-A155-EA641FC4422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7CE9A-02C1-47AA-ACA2-96B9D6BEA0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4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9800" cy="39448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3901680" y="9517680"/>
            <a:ext cx="298404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7CAF56BF-0AEC-40B2-A45A-A662CCEE3D1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7CE9A-02C1-47AA-ACA2-96B9D6BEA0D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240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9800" cy="39448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3901680" y="9517680"/>
            <a:ext cx="298404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E90F38BA-ECDD-4526-B9ED-BB7651B4697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9800" cy="39448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3901680" y="9517680"/>
            <a:ext cx="298404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5460A6D-984B-43A5-9C8F-A1744A61A6BB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688680" y="4822200"/>
            <a:ext cx="5509800" cy="39448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3901680" y="9517680"/>
            <a:ext cx="2984040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FEBFC811-BADE-4BC0-928C-7B7A8636BDA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DCDF3-95FD-47D7-854F-276BCE9F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9451D-32DB-4728-9F75-2BB0CC123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70904C-9D9D-45F4-9D6C-0469C496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2CFDAC-4924-4FDD-B2D7-877A4343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814C73-954D-4DCF-8033-52E44FE9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66D15-5BD7-480D-8DB0-29D69BAE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C0AC59-F7C5-4C50-AA4E-79A767A54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771653-5B42-4569-AE4D-F2AEDF2B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A9D00-82B3-4075-A40A-BA076680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F56BF8-2EF3-46F5-836F-E6701179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1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0E3288-6FF0-49AA-B93E-1599D1F9E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01FB7E-97DF-43F6-88A5-582554593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D87D88-A45E-4375-8F7F-508DA503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4F7E5-AD64-4BB4-BFD1-55EF99BB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CB5FD9-C696-443A-8725-D4D5D02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6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5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E1B4-EFA9-4C0B-9095-1E492DA1B676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FFD2-2B33-4194-A76D-3E8560A5D36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FCF9F-E60F-4AE2-9B0D-2B1D4667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2938B0-6B94-4365-99A4-D54EB1EF9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01605F-A78A-4CF6-ADA5-2FB90EB6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E082B9-8D53-4543-A38A-94B095C2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BCDCB-36E9-4D96-B57C-3B28A0C1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25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F2817-0E94-4CC4-9AB9-2FC51C6A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C0E8AF-3137-4700-9F70-DCFF5AC8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684132-7B5B-42B3-B22E-780D0928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0CF63-9175-4F32-8F8C-C5FBA03F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FBDDAF-8F86-4F98-A6F5-8936449A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5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45693-A48F-4A29-8A5A-89CE5F61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9171A8-23A9-4960-BE90-0DBE45181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7876CB-401F-4C3F-ADC7-1CEF11524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7DB750-0830-4CF3-9594-EB880BA7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F242CA-32F1-40BC-9AB9-8FF3698A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7AE434-2837-456D-A068-09F029CD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6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8863F-A210-42BD-9A91-D838688C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E42BBB-3258-4563-8C60-51D6F087E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849849-39E2-419F-8684-76815D8BD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123317-6718-4DF8-B21A-177ABAD07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EBC1E7-106B-40B2-9490-E6CB5A721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D4BB88-8C7E-4642-97DF-03DFC214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B84728C-6B58-4AFE-A71D-0B1EB9CA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C1DB17-76E5-4409-9AE1-3DF02176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47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44807-32F4-4BF9-B146-D3B32D89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9AAE2B-8F28-461A-B259-0412345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744C5A-601D-4D0A-887D-1FB12AE8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292863-3F75-43A6-BB44-6B410664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6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F86A83-EEEF-47A5-84A5-95DFB4D7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CC33FF-8AD3-491C-94F2-654297A0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D3A94C-B153-4243-ADF8-82B86C15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7746F-F507-4D0C-B65A-076CF8EF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BE3188-9ADA-400C-A020-07B271AA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67142E-E081-459D-BD24-3EB96805F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67D87C-C7CB-4356-A8EE-5102D696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41DD36-469C-426C-BEEB-5D3D2748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0D8299-DCEC-4F86-8553-47088E24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0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0C27-2E72-4060-BE5D-599B5491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2FE4A9B-A6F5-4CCE-A9B2-DBD13CA12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099D3D-144F-4267-8EFA-C3F9FBB09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390752-208D-458C-A671-6DC2E4A5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083305-090F-45D1-9658-547FF716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5F042B-6D9B-460F-BE7D-BA4F45AF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0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32F23B-E5B7-4919-9C94-9FA20C65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B46B97-356E-4A9F-B54B-6C806AEDA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D809F7-AB85-4971-88A3-4D66384EB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F31C7-B723-4FD9-BA0D-42514B1AB219}" type="datetimeFigureOut">
              <a:rPr lang="pt-BR" smtClean="0"/>
              <a:t>07/04/2022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20AE1-2067-4809-B8ED-81268C8DD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561A64-5C7B-47DF-B201-11EF5608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4832-4B31-4204-8887-DDA0EBE141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chemeClr val="accent4">
                <a:lumMod val="75000"/>
                <a:alpha val="5000"/>
              </a:schemeClr>
            </a:outerShdw>
          </a:effectLst>
          <a:scene3d>
            <a:camera prst="perspectiveFront" fov="3000000"/>
            <a:lightRig rig="sunrise" dir="t">
              <a:rot lat="0" lon="0" rev="4200000"/>
            </a:lightRig>
          </a:scene3d>
          <a:sp3d extrusionH="76200" contourW="12700" prstMaterial="softEdge">
            <a:extrusionClr>
              <a:schemeClr val="accent4">
                <a:lumMod val="40000"/>
                <a:lumOff val="6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CaixaDeTexto 6"/>
          <p:cNvSpPr txBox="1"/>
          <p:nvPr/>
        </p:nvSpPr>
        <p:spPr>
          <a:xfrm>
            <a:off x="1825198" y="4237319"/>
            <a:ext cx="80948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" panose="020B0603050302020204" pitchFamily="34" charset="0"/>
              </a:rPr>
              <a:t>Retrocognitive Self-research and Writing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548513" y="226939"/>
            <a:ext cx="32696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 err="1">
                <a:solidFill>
                  <a:srgbClr val="FFC000"/>
                </a:solidFill>
                <a:latin typeface="Zona Pro Bold" panose="02010803040002020004" pitchFamily="50" charset="0"/>
              </a:rPr>
              <a:t>April</a:t>
            </a:r>
            <a:r>
              <a:rPr lang="pt-BR" sz="4000" dirty="0">
                <a:solidFill>
                  <a:srgbClr val="FFC000"/>
                </a:solidFill>
                <a:latin typeface="Zona Pro Bold" panose="02010803040002020004" pitchFamily="50" charset="0"/>
              </a:rPr>
              <a:t> 24, 2022</a:t>
            </a:r>
          </a:p>
          <a:p>
            <a:pPr algn="r"/>
            <a:r>
              <a:rPr lang="pt-BR" sz="2800" dirty="0">
                <a:solidFill>
                  <a:schemeClr val="bg1"/>
                </a:solidFill>
                <a:latin typeface="Zona Pro Bold" panose="02010803040002020004" pitchFamily="50" charset="0"/>
              </a:rPr>
              <a:t>2.30 – 4.00pm</a:t>
            </a:r>
          </a:p>
          <a:p>
            <a:pPr algn="r"/>
            <a:endParaRPr lang="pt-BR" sz="4000" dirty="0">
              <a:solidFill>
                <a:schemeClr val="bg1"/>
              </a:solidFill>
              <a:latin typeface="Zona Pro Bold" panose="02010803040002020004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42468" y="5035639"/>
            <a:ext cx="267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Lemon/Milk" panose="020B0603050302020204" pitchFamily="34" charset="0"/>
              </a:rPr>
              <a:t>Roberto Leimig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955" y="5606012"/>
            <a:ext cx="1200813" cy="101185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7" y="5251967"/>
            <a:ext cx="1817071" cy="162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liana\Bibliotecas\Pictures\Pictures\ISIC\UNIESCON logo 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16" y="5569130"/>
            <a:ext cx="1404761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0B4BF8-879F-4ADE-AA4F-C5EDD0E6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186" y="6436221"/>
            <a:ext cx="4114800" cy="365125"/>
          </a:xfrm>
        </p:spPr>
        <p:txBody>
          <a:bodyPr/>
          <a:lstStyle/>
          <a:p>
            <a:pPr marL="11516">
              <a:spcBef>
                <a:spcPts val="13"/>
              </a:spcBef>
            </a:pPr>
            <a:r>
              <a:rPr lang="pt-BR" spc="-5"/>
              <a:t>Evolution of Consciousness</a:t>
            </a:r>
            <a:endParaRPr lang="pt-BR" spc="-5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AC403A2-416A-4F24-81F5-38B44604CEBA}"/>
              </a:ext>
            </a:extLst>
          </p:cNvPr>
          <p:cNvSpPr/>
          <p:nvPr/>
        </p:nvSpPr>
        <p:spPr>
          <a:xfrm>
            <a:off x="3178507" y="2493301"/>
            <a:ext cx="2015160" cy="2016697"/>
          </a:xfrm>
          <a:custGeom>
            <a:avLst/>
            <a:gdLst/>
            <a:ahLst/>
            <a:cxnLst/>
            <a:rect l="l" t="t" r="r" b="b"/>
            <a:pathLst>
              <a:path w="1666239" h="1667510">
                <a:moveTo>
                  <a:pt x="1388363" y="1667256"/>
                </a:moveTo>
                <a:lnTo>
                  <a:pt x="277368" y="1667256"/>
                </a:lnTo>
                <a:lnTo>
                  <a:pt x="232198" y="1663602"/>
                </a:lnTo>
                <a:lnTo>
                  <a:pt x="189414" y="1653027"/>
                </a:lnTo>
                <a:lnTo>
                  <a:pt x="149576" y="1636106"/>
                </a:lnTo>
                <a:lnTo>
                  <a:pt x="113239" y="1613416"/>
                </a:lnTo>
                <a:lnTo>
                  <a:pt x="80962" y="1585531"/>
                </a:lnTo>
                <a:lnTo>
                  <a:pt x="53303" y="1553029"/>
                </a:lnTo>
                <a:lnTo>
                  <a:pt x="30819" y="1516485"/>
                </a:lnTo>
                <a:lnTo>
                  <a:pt x="14069" y="1476475"/>
                </a:lnTo>
                <a:lnTo>
                  <a:pt x="3610" y="1433576"/>
                </a:lnTo>
                <a:lnTo>
                  <a:pt x="0" y="1388364"/>
                </a:lnTo>
                <a:lnTo>
                  <a:pt x="0" y="278892"/>
                </a:lnTo>
                <a:lnTo>
                  <a:pt x="3610" y="233679"/>
                </a:lnTo>
                <a:lnTo>
                  <a:pt x="14069" y="190780"/>
                </a:lnTo>
                <a:lnTo>
                  <a:pt x="30819" y="150770"/>
                </a:lnTo>
                <a:lnTo>
                  <a:pt x="53303" y="114226"/>
                </a:lnTo>
                <a:lnTo>
                  <a:pt x="80962" y="81724"/>
                </a:lnTo>
                <a:lnTo>
                  <a:pt x="113239" y="53839"/>
                </a:lnTo>
                <a:lnTo>
                  <a:pt x="149576" y="31149"/>
                </a:lnTo>
                <a:lnTo>
                  <a:pt x="189414" y="14228"/>
                </a:lnTo>
                <a:lnTo>
                  <a:pt x="232198" y="3653"/>
                </a:lnTo>
                <a:lnTo>
                  <a:pt x="277368" y="0"/>
                </a:lnTo>
                <a:lnTo>
                  <a:pt x="1388363" y="0"/>
                </a:lnTo>
                <a:lnTo>
                  <a:pt x="1433163" y="3653"/>
                </a:lnTo>
                <a:lnTo>
                  <a:pt x="1475731" y="14228"/>
                </a:lnTo>
                <a:lnTo>
                  <a:pt x="1515483" y="31149"/>
                </a:lnTo>
                <a:lnTo>
                  <a:pt x="1551834" y="53839"/>
                </a:lnTo>
                <a:lnTo>
                  <a:pt x="1584198" y="81724"/>
                </a:lnTo>
                <a:lnTo>
                  <a:pt x="1611989" y="114226"/>
                </a:lnTo>
                <a:lnTo>
                  <a:pt x="1634624" y="150770"/>
                </a:lnTo>
                <a:lnTo>
                  <a:pt x="1651516" y="190780"/>
                </a:lnTo>
                <a:lnTo>
                  <a:pt x="1662080" y="233679"/>
                </a:lnTo>
                <a:lnTo>
                  <a:pt x="1665732" y="278892"/>
                </a:lnTo>
                <a:lnTo>
                  <a:pt x="1665732" y="1388364"/>
                </a:lnTo>
                <a:lnTo>
                  <a:pt x="1662080" y="1433576"/>
                </a:lnTo>
                <a:lnTo>
                  <a:pt x="1651516" y="1476475"/>
                </a:lnTo>
                <a:lnTo>
                  <a:pt x="1634624" y="1516485"/>
                </a:lnTo>
                <a:lnTo>
                  <a:pt x="1611989" y="1553029"/>
                </a:lnTo>
                <a:lnTo>
                  <a:pt x="1584198" y="1585531"/>
                </a:lnTo>
                <a:lnTo>
                  <a:pt x="1551834" y="1613416"/>
                </a:lnTo>
                <a:lnTo>
                  <a:pt x="1515483" y="1636106"/>
                </a:lnTo>
                <a:lnTo>
                  <a:pt x="1475731" y="1653027"/>
                </a:lnTo>
                <a:lnTo>
                  <a:pt x="1433163" y="1663602"/>
                </a:lnTo>
                <a:lnTo>
                  <a:pt x="1388363" y="1667256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02A952A-B0CE-466D-AC8A-531EA79E5C41}"/>
              </a:ext>
            </a:extLst>
          </p:cNvPr>
          <p:cNvSpPr/>
          <p:nvPr/>
        </p:nvSpPr>
        <p:spPr>
          <a:xfrm>
            <a:off x="3178507" y="2493301"/>
            <a:ext cx="2015160" cy="2016697"/>
          </a:xfrm>
          <a:custGeom>
            <a:avLst/>
            <a:gdLst/>
            <a:ahLst/>
            <a:cxnLst/>
            <a:rect l="l" t="t" r="r" b="b"/>
            <a:pathLst>
              <a:path w="1666239" h="1667510">
                <a:moveTo>
                  <a:pt x="0" y="278892"/>
                </a:moveTo>
                <a:lnTo>
                  <a:pt x="3610" y="233679"/>
                </a:lnTo>
                <a:lnTo>
                  <a:pt x="14069" y="190780"/>
                </a:lnTo>
                <a:lnTo>
                  <a:pt x="30819" y="150770"/>
                </a:lnTo>
                <a:lnTo>
                  <a:pt x="53303" y="114226"/>
                </a:lnTo>
                <a:lnTo>
                  <a:pt x="80962" y="81724"/>
                </a:lnTo>
                <a:lnTo>
                  <a:pt x="113239" y="53839"/>
                </a:lnTo>
                <a:lnTo>
                  <a:pt x="149576" y="31149"/>
                </a:lnTo>
                <a:lnTo>
                  <a:pt x="189414" y="14228"/>
                </a:lnTo>
                <a:lnTo>
                  <a:pt x="232198" y="3653"/>
                </a:lnTo>
                <a:lnTo>
                  <a:pt x="277368" y="0"/>
                </a:lnTo>
                <a:lnTo>
                  <a:pt x="1388363" y="0"/>
                </a:lnTo>
                <a:lnTo>
                  <a:pt x="1433163" y="3653"/>
                </a:lnTo>
                <a:lnTo>
                  <a:pt x="1475731" y="14228"/>
                </a:lnTo>
                <a:lnTo>
                  <a:pt x="1515483" y="31149"/>
                </a:lnTo>
                <a:lnTo>
                  <a:pt x="1551834" y="53839"/>
                </a:lnTo>
                <a:lnTo>
                  <a:pt x="1584198" y="81724"/>
                </a:lnTo>
                <a:lnTo>
                  <a:pt x="1611989" y="114226"/>
                </a:lnTo>
                <a:lnTo>
                  <a:pt x="1634624" y="150770"/>
                </a:lnTo>
                <a:lnTo>
                  <a:pt x="1651516" y="190780"/>
                </a:lnTo>
                <a:lnTo>
                  <a:pt x="1662080" y="233679"/>
                </a:lnTo>
                <a:lnTo>
                  <a:pt x="1665732" y="278892"/>
                </a:lnTo>
                <a:lnTo>
                  <a:pt x="1665732" y="1388364"/>
                </a:lnTo>
                <a:lnTo>
                  <a:pt x="1662080" y="1433576"/>
                </a:lnTo>
                <a:lnTo>
                  <a:pt x="1651516" y="1476475"/>
                </a:lnTo>
                <a:lnTo>
                  <a:pt x="1634624" y="1516485"/>
                </a:lnTo>
                <a:lnTo>
                  <a:pt x="1611989" y="1553029"/>
                </a:lnTo>
                <a:lnTo>
                  <a:pt x="1584198" y="1585531"/>
                </a:lnTo>
                <a:lnTo>
                  <a:pt x="1551834" y="1613416"/>
                </a:lnTo>
                <a:lnTo>
                  <a:pt x="1515483" y="1636106"/>
                </a:lnTo>
                <a:lnTo>
                  <a:pt x="1475731" y="1653027"/>
                </a:lnTo>
                <a:lnTo>
                  <a:pt x="1433163" y="1663602"/>
                </a:lnTo>
                <a:lnTo>
                  <a:pt x="1388363" y="1667255"/>
                </a:lnTo>
                <a:lnTo>
                  <a:pt x="277368" y="1667255"/>
                </a:lnTo>
                <a:lnTo>
                  <a:pt x="232198" y="1663602"/>
                </a:lnTo>
                <a:lnTo>
                  <a:pt x="189414" y="1653027"/>
                </a:lnTo>
                <a:lnTo>
                  <a:pt x="149576" y="1636106"/>
                </a:lnTo>
                <a:lnTo>
                  <a:pt x="113239" y="1613416"/>
                </a:lnTo>
                <a:lnTo>
                  <a:pt x="80962" y="1585531"/>
                </a:lnTo>
                <a:lnTo>
                  <a:pt x="53303" y="1553029"/>
                </a:lnTo>
                <a:lnTo>
                  <a:pt x="30819" y="1516485"/>
                </a:lnTo>
                <a:lnTo>
                  <a:pt x="14069" y="1476475"/>
                </a:lnTo>
                <a:lnTo>
                  <a:pt x="3610" y="1433576"/>
                </a:lnTo>
                <a:lnTo>
                  <a:pt x="0" y="1388364"/>
                </a:lnTo>
                <a:lnTo>
                  <a:pt x="0" y="27889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CA99BFF-B272-49B9-A7E5-4328B14EF419}"/>
              </a:ext>
            </a:extLst>
          </p:cNvPr>
          <p:cNvSpPr txBox="1"/>
          <p:nvPr/>
        </p:nvSpPr>
        <p:spPr>
          <a:xfrm>
            <a:off x="3417565" y="3087965"/>
            <a:ext cx="1538250" cy="685564"/>
          </a:xfrm>
          <a:prstGeom prst="rect">
            <a:avLst/>
          </a:prstGeom>
        </p:spPr>
        <p:txBody>
          <a:bodyPr vert="horz" wrap="square" lIns="0" tIns="15359" rIns="0" bIns="0" rtlCol="0">
            <a:spAutoFit/>
          </a:bodyPr>
          <a:lstStyle/>
          <a:p>
            <a:pPr marL="15359">
              <a:spcBef>
                <a:spcPts val="121"/>
              </a:spcBef>
            </a:pPr>
            <a:r>
              <a:rPr sz="4354" spc="-12" dirty="0">
                <a:latin typeface="Calibri"/>
                <a:cs typeface="Calibri"/>
              </a:rPr>
              <a:t>Myself</a:t>
            </a:r>
            <a:endParaRPr sz="4354">
              <a:latin typeface="Calibri"/>
              <a:cs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D5A8F8E8-AB74-45AC-B355-6B66D2C2F246}"/>
              </a:ext>
            </a:extLst>
          </p:cNvPr>
          <p:cNvSpPr/>
          <p:nvPr/>
        </p:nvSpPr>
        <p:spPr>
          <a:xfrm>
            <a:off x="4184857" y="1494323"/>
            <a:ext cx="0" cy="999133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6008"/>
                </a:moveTo>
                <a:lnTo>
                  <a:pt x="0" y="0"/>
                </a:lnTo>
              </a:path>
            </a:pathLst>
          </a:custGeom>
          <a:ln w="25908">
            <a:solidFill>
              <a:srgbClr val="F69546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A561CD56-896A-48D7-A9A6-84E7033C6CB3}"/>
              </a:ext>
            </a:extLst>
          </p:cNvPr>
          <p:cNvSpPr/>
          <p:nvPr/>
        </p:nvSpPr>
        <p:spPr>
          <a:xfrm>
            <a:off x="3510271" y="143304"/>
            <a:ext cx="1351633" cy="1351633"/>
          </a:xfrm>
          <a:custGeom>
            <a:avLst/>
            <a:gdLst/>
            <a:ahLst/>
            <a:cxnLst/>
            <a:rect l="l" t="t" r="r" b="b"/>
            <a:pathLst>
              <a:path w="1117600" h="1117600">
                <a:moveTo>
                  <a:pt x="931164" y="1117092"/>
                </a:moveTo>
                <a:lnTo>
                  <a:pt x="185928" y="1117092"/>
                </a:lnTo>
                <a:lnTo>
                  <a:pt x="136701" y="1110410"/>
                </a:lnTo>
                <a:lnTo>
                  <a:pt x="92343" y="1091579"/>
                </a:lnTo>
                <a:lnTo>
                  <a:pt x="54673" y="1062418"/>
                </a:lnTo>
                <a:lnTo>
                  <a:pt x="25512" y="1024748"/>
                </a:lnTo>
                <a:lnTo>
                  <a:pt x="6681" y="980390"/>
                </a:lnTo>
                <a:lnTo>
                  <a:pt x="0" y="931164"/>
                </a:lnTo>
                <a:lnTo>
                  <a:pt x="0" y="185928"/>
                </a:lnTo>
                <a:lnTo>
                  <a:pt x="6681" y="136701"/>
                </a:lnTo>
                <a:lnTo>
                  <a:pt x="25512" y="92343"/>
                </a:lnTo>
                <a:lnTo>
                  <a:pt x="54673" y="54673"/>
                </a:lnTo>
                <a:lnTo>
                  <a:pt x="92343" y="25512"/>
                </a:lnTo>
                <a:lnTo>
                  <a:pt x="136701" y="6681"/>
                </a:lnTo>
                <a:lnTo>
                  <a:pt x="185928" y="0"/>
                </a:lnTo>
                <a:lnTo>
                  <a:pt x="931164" y="0"/>
                </a:lnTo>
                <a:lnTo>
                  <a:pt x="980390" y="6681"/>
                </a:lnTo>
                <a:lnTo>
                  <a:pt x="1024748" y="25512"/>
                </a:lnTo>
                <a:lnTo>
                  <a:pt x="1062418" y="54673"/>
                </a:lnTo>
                <a:lnTo>
                  <a:pt x="1091579" y="92343"/>
                </a:lnTo>
                <a:lnTo>
                  <a:pt x="1110410" y="136701"/>
                </a:lnTo>
                <a:lnTo>
                  <a:pt x="1117092" y="185928"/>
                </a:lnTo>
                <a:lnTo>
                  <a:pt x="1117092" y="931164"/>
                </a:lnTo>
                <a:lnTo>
                  <a:pt x="1110410" y="980390"/>
                </a:lnTo>
                <a:lnTo>
                  <a:pt x="1091579" y="1024748"/>
                </a:lnTo>
                <a:lnTo>
                  <a:pt x="1062418" y="1062418"/>
                </a:lnTo>
                <a:lnTo>
                  <a:pt x="1024748" y="1091579"/>
                </a:lnTo>
                <a:lnTo>
                  <a:pt x="980390" y="1110410"/>
                </a:lnTo>
                <a:lnTo>
                  <a:pt x="931164" y="1117092"/>
                </a:lnTo>
                <a:close/>
              </a:path>
            </a:pathLst>
          </a:custGeom>
          <a:solidFill>
            <a:srgbClr val="49CFAE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512505C5-34C7-4960-AEE3-8B24F9B62ADE}"/>
              </a:ext>
            </a:extLst>
          </p:cNvPr>
          <p:cNvSpPr/>
          <p:nvPr/>
        </p:nvSpPr>
        <p:spPr>
          <a:xfrm>
            <a:off x="3510271" y="143304"/>
            <a:ext cx="1351633" cy="1351633"/>
          </a:xfrm>
          <a:custGeom>
            <a:avLst/>
            <a:gdLst/>
            <a:ahLst/>
            <a:cxnLst/>
            <a:rect l="l" t="t" r="r" b="b"/>
            <a:pathLst>
              <a:path w="1117600" h="1117600">
                <a:moveTo>
                  <a:pt x="0" y="185927"/>
                </a:moveTo>
                <a:lnTo>
                  <a:pt x="6681" y="136701"/>
                </a:lnTo>
                <a:lnTo>
                  <a:pt x="25512" y="92343"/>
                </a:lnTo>
                <a:lnTo>
                  <a:pt x="54673" y="54673"/>
                </a:lnTo>
                <a:lnTo>
                  <a:pt x="92343" y="25512"/>
                </a:lnTo>
                <a:lnTo>
                  <a:pt x="136701" y="6681"/>
                </a:lnTo>
                <a:lnTo>
                  <a:pt x="185928" y="0"/>
                </a:lnTo>
                <a:lnTo>
                  <a:pt x="931164" y="0"/>
                </a:lnTo>
                <a:lnTo>
                  <a:pt x="980390" y="6681"/>
                </a:lnTo>
                <a:lnTo>
                  <a:pt x="1024748" y="25512"/>
                </a:lnTo>
                <a:lnTo>
                  <a:pt x="1062418" y="54673"/>
                </a:lnTo>
                <a:lnTo>
                  <a:pt x="1091579" y="92343"/>
                </a:lnTo>
                <a:lnTo>
                  <a:pt x="1110410" y="136701"/>
                </a:lnTo>
                <a:lnTo>
                  <a:pt x="1117091" y="185927"/>
                </a:lnTo>
                <a:lnTo>
                  <a:pt x="1117091" y="931163"/>
                </a:lnTo>
                <a:lnTo>
                  <a:pt x="1110410" y="980390"/>
                </a:lnTo>
                <a:lnTo>
                  <a:pt x="1091579" y="1024748"/>
                </a:lnTo>
                <a:lnTo>
                  <a:pt x="1062418" y="1062418"/>
                </a:lnTo>
                <a:lnTo>
                  <a:pt x="1024748" y="1091579"/>
                </a:lnTo>
                <a:lnTo>
                  <a:pt x="980390" y="1110410"/>
                </a:lnTo>
                <a:lnTo>
                  <a:pt x="931164" y="1117092"/>
                </a:lnTo>
                <a:lnTo>
                  <a:pt x="185928" y="1117092"/>
                </a:lnTo>
                <a:lnTo>
                  <a:pt x="136701" y="1110410"/>
                </a:lnTo>
                <a:lnTo>
                  <a:pt x="92343" y="1091579"/>
                </a:lnTo>
                <a:lnTo>
                  <a:pt x="54673" y="1062418"/>
                </a:lnTo>
                <a:lnTo>
                  <a:pt x="25512" y="1024748"/>
                </a:lnTo>
                <a:lnTo>
                  <a:pt x="6681" y="980390"/>
                </a:lnTo>
                <a:lnTo>
                  <a:pt x="0" y="931163"/>
                </a:lnTo>
                <a:lnTo>
                  <a:pt x="0" y="1859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91EEE1C-D491-4DD5-BEA1-9A1F0F364A1C}"/>
              </a:ext>
            </a:extLst>
          </p:cNvPr>
          <p:cNvSpPr txBox="1"/>
          <p:nvPr/>
        </p:nvSpPr>
        <p:spPr>
          <a:xfrm>
            <a:off x="3623980" y="472557"/>
            <a:ext cx="1124313" cy="613112"/>
          </a:xfrm>
          <a:prstGeom prst="rect">
            <a:avLst/>
          </a:prstGeom>
        </p:spPr>
        <p:txBody>
          <a:bodyPr vert="horz" wrap="square" lIns="0" tIns="48382" rIns="0" bIns="0" rtlCol="0">
            <a:spAutoFit/>
          </a:bodyPr>
          <a:lstStyle/>
          <a:p>
            <a:pPr marL="22271" marR="6144" indent="-7680">
              <a:lnSpc>
                <a:spcPts val="2249"/>
              </a:lnSpc>
              <a:spcBef>
                <a:spcPts val="381"/>
              </a:spcBef>
            </a:pP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Bellicism</a:t>
            </a:r>
            <a:r>
              <a:rPr sz="2056" spc="-1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/  </a:t>
            </a:r>
            <a:r>
              <a:rPr sz="2056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2056" spc="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2056" spc="-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</a:t>
            </a:r>
            <a:r>
              <a:rPr sz="2056" spc="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2056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D3DE68-13C9-4BA4-AB51-F57F75BC1B82}"/>
              </a:ext>
            </a:extLst>
          </p:cNvPr>
          <p:cNvSpPr/>
          <p:nvPr/>
        </p:nvSpPr>
        <p:spPr>
          <a:xfrm>
            <a:off x="5193053" y="2550438"/>
            <a:ext cx="642026" cy="368627"/>
          </a:xfrm>
          <a:custGeom>
            <a:avLst/>
            <a:gdLst/>
            <a:ahLst/>
            <a:cxnLst/>
            <a:rect l="l" t="t" r="r" b="b"/>
            <a:pathLst>
              <a:path w="530859" h="304800">
                <a:moveTo>
                  <a:pt x="0" y="304800"/>
                </a:moveTo>
                <a:lnTo>
                  <a:pt x="530351" y="0"/>
                </a:lnTo>
              </a:path>
            </a:pathLst>
          </a:custGeom>
          <a:ln w="25908">
            <a:solidFill>
              <a:srgbClr val="F69546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6EFBF0AF-0D4D-47DC-9443-8771D09D67E1}"/>
              </a:ext>
            </a:extLst>
          </p:cNvPr>
          <p:cNvSpPr/>
          <p:nvPr/>
        </p:nvSpPr>
        <p:spPr>
          <a:xfrm>
            <a:off x="5834465" y="1485108"/>
            <a:ext cx="1349329" cy="1349329"/>
          </a:xfrm>
          <a:custGeom>
            <a:avLst/>
            <a:gdLst/>
            <a:ahLst/>
            <a:cxnLst/>
            <a:rect l="l" t="t" r="r" b="b"/>
            <a:pathLst>
              <a:path w="1115695" h="1115695">
                <a:moveTo>
                  <a:pt x="929640" y="1115568"/>
                </a:moveTo>
                <a:lnTo>
                  <a:pt x="185928" y="1115568"/>
                </a:lnTo>
                <a:lnTo>
                  <a:pt x="136172" y="1108992"/>
                </a:lnTo>
                <a:lnTo>
                  <a:pt x="91665" y="1090393"/>
                </a:lnTo>
                <a:lnTo>
                  <a:pt x="54102" y="1061466"/>
                </a:lnTo>
                <a:lnTo>
                  <a:pt x="25174" y="1023902"/>
                </a:lnTo>
                <a:lnTo>
                  <a:pt x="6575" y="979395"/>
                </a:lnTo>
                <a:lnTo>
                  <a:pt x="0" y="929640"/>
                </a:lnTo>
                <a:lnTo>
                  <a:pt x="0" y="185928"/>
                </a:lnTo>
                <a:lnTo>
                  <a:pt x="6575" y="136701"/>
                </a:lnTo>
                <a:lnTo>
                  <a:pt x="25174" y="92343"/>
                </a:lnTo>
                <a:lnTo>
                  <a:pt x="54102" y="54673"/>
                </a:lnTo>
                <a:lnTo>
                  <a:pt x="91665" y="25512"/>
                </a:lnTo>
                <a:lnTo>
                  <a:pt x="136172" y="6681"/>
                </a:lnTo>
                <a:lnTo>
                  <a:pt x="185928" y="0"/>
                </a:lnTo>
                <a:lnTo>
                  <a:pt x="929640" y="0"/>
                </a:lnTo>
                <a:lnTo>
                  <a:pt x="978866" y="6681"/>
                </a:lnTo>
                <a:lnTo>
                  <a:pt x="1023224" y="25512"/>
                </a:lnTo>
                <a:lnTo>
                  <a:pt x="1060894" y="54673"/>
                </a:lnTo>
                <a:lnTo>
                  <a:pt x="1090055" y="92343"/>
                </a:lnTo>
                <a:lnTo>
                  <a:pt x="1108886" y="136701"/>
                </a:lnTo>
                <a:lnTo>
                  <a:pt x="1115568" y="185928"/>
                </a:lnTo>
                <a:lnTo>
                  <a:pt x="1115568" y="929640"/>
                </a:lnTo>
                <a:lnTo>
                  <a:pt x="1108886" y="979395"/>
                </a:lnTo>
                <a:lnTo>
                  <a:pt x="1090055" y="1023902"/>
                </a:lnTo>
                <a:lnTo>
                  <a:pt x="1060894" y="1061466"/>
                </a:lnTo>
                <a:lnTo>
                  <a:pt x="1023224" y="1090393"/>
                </a:lnTo>
                <a:lnTo>
                  <a:pt x="978866" y="1108992"/>
                </a:lnTo>
                <a:lnTo>
                  <a:pt x="929640" y="1115568"/>
                </a:lnTo>
                <a:close/>
              </a:path>
            </a:pathLst>
          </a:custGeom>
          <a:solidFill>
            <a:srgbClr val="46D872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AE45EBA-7A81-42CB-8C2B-8D43A2FFE2F0}"/>
              </a:ext>
            </a:extLst>
          </p:cNvPr>
          <p:cNvSpPr/>
          <p:nvPr/>
        </p:nvSpPr>
        <p:spPr>
          <a:xfrm>
            <a:off x="5834465" y="1485108"/>
            <a:ext cx="1349329" cy="1349329"/>
          </a:xfrm>
          <a:custGeom>
            <a:avLst/>
            <a:gdLst/>
            <a:ahLst/>
            <a:cxnLst/>
            <a:rect l="l" t="t" r="r" b="b"/>
            <a:pathLst>
              <a:path w="1115695" h="1115695">
                <a:moveTo>
                  <a:pt x="0" y="185927"/>
                </a:moveTo>
                <a:lnTo>
                  <a:pt x="6575" y="136701"/>
                </a:lnTo>
                <a:lnTo>
                  <a:pt x="25174" y="92343"/>
                </a:lnTo>
                <a:lnTo>
                  <a:pt x="54102" y="54673"/>
                </a:lnTo>
                <a:lnTo>
                  <a:pt x="91665" y="25512"/>
                </a:lnTo>
                <a:lnTo>
                  <a:pt x="136172" y="6681"/>
                </a:lnTo>
                <a:lnTo>
                  <a:pt x="185928" y="0"/>
                </a:lnTo>
                <a:lnTo>
                  <a:pt x="929639" y="0"/>
                </a:lnTo>
                <a:lnTo>
                  <a:pt x="978866" y="6681"/>
                </a:lnTo>
                <a:lnTo>
                  <a:pt x="1023224" y="25512"/>
                </a:lnTo>
                <a:lnTo>
                  <a:pt x="1060894" y="54673"/>
                </a:lnTo>
                <a:lnTo>
                  <a:pt x="1090055" y="92343"/>
                </a:lnTo>
                <a:lnTo>
                  <a:pt x="1108886" y="136701"/>
                </a:lnTo>
                <a:lnTo>
                  <a:pt x="1115568" y="185927"/>
                </a:lnTo>
                <a:lnTo>
                  <a:pt x="1115568" y="929640"/>
                </a:lnTo>
                <a:lnTo>
                  <a:pt x="1108886" y="979395"/>
                </a:lnTo>
                <a:lnTo>
                  <a:pt x="1090055" y="1023902"/>
                </a:lnTo>
                <a:lnTo>
                  <a:pt x="1060894" y="1061465"/>
                </a:lnTo>
                <a:lnTo>
                  <a:pt x="1023224" y="1090393"/>
                </a:lnTo>
                <a:lnTo>
                  <a:pt x="978866" y="1108992"/>
                </a:lnTo>
                <a:lnTo>
                  <a:pt x="929639" y="1115567"/>
                </a:lnTo>
                <a:lnTo>
                  <a:pt x="185928" y="1115567"/>
                </a:lnTo>
                <a:lnTo>
                  <a:pt x="136172" y="1108992"/>
                </a:lnTo>
                <a:lnTo>
                  <a:pt x="91665" y="1090393"/>
                </a:lnTo>
                <a:lnTo>
                  <a:pt x="54102" y="1061465"/>
                </a:lnTo>
                <a:lnTo>
                  <a:pt x="25174" y="1023902"/>
                </a:lnTo>
                <a:lnTo>
                  <a:pt x="6575" y="979395"/>
                </a:lnTo>
                <a:lnTo>
                  <a:pt x="0" y="929640"/>
                </a:lnTo>
                <a:lnTo>
                  <a:pt x="0" y="1859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75270A47-0B3C-4464-9D62-0B76F65BF781}"/>
              </a:ext>
            </a:extLst>
          </p:cNvPr>
          <p:cNvSpPr txBox="1"/>
          <p:nvPr/>
        </p:nvSpPr>
        <p:spPr>
          <a:xfrm>
            <a:off x="5957417" y="1812622"/>
            <a:ext cx="1103576" cy="613112"/>
          </a:xfrm>
          <a:prstGeom prst="rect">
            <a:avLst/>
          </a:prstGeom>
        </p:spPr>
        <p:txBody>
          <a:bodyPr vert="horz" wrap="square" lIns="0" tIns="48382" rIns="0" bIns="0" rtlCol="0">
            <a:spAutoFit/>
          </a:bodyPr>
          <a:lstStyle/>
          <a:p>
            <a:pPr marL="15359" marR="6144" indent="33023">
              <a:lnSpc>
                <a:spcPts val="2249"/>
              </a:lnSpc>
              <a:spcBef>
                <a:spcPts val="381"/>
              </a:spcBef>
            </a:pPr>
            <a:r>
              <a:rPr sz="2056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Religion 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/  </a:t>
            </a:r>
            <a:r>
              <a:rPr sz="2056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</a:t>
            </a:r>
            <a:r>
              <a:rPr sz="2056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2056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2056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2056" spc="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2056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2056" spc="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53B9D24F-134D-4E38-AA21-6ED6CCB3EE3D}"/>
              </a:ext>
            </a:extLst>
          </p:cNvPr>
          <p:cNvSpPr/>
          <p:nvPr/>
        </p:nvSpPr>
        <p:spPr>
          <a:xfrm>
            <a:off x="5193054" y="4063653"/>
            <a:ext cx="522222" cy="289526"/>
          </a:xfrm>
          <a:custGeom>
            <a:avLst/>
            <a:gdLst/>
            <a:ahLst/>
            <a:cxnLst/>
            <a:rect l="l" t="t" r="r" b="b"/>
            <a:pathLst>
              <a:path w="431800" h="239395">
                <a:moveTo>
                  <a:pt x="0" y="0"/>
                </a:moveTo>
                <a:lnTo>
                  <a:pt x="431291" y="239268"/>
                </a:lnTo>
              </a:path>
            </a:pathLst>
          </a:custGeom>
          <a:ln w="25907">
            <a:solidFill>
              <a:srgbClr val="F69546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5DD9C07F-AAFF-4949-9C0A-C9580CF8D1BB}"/>
              </a:ext>
            </a:extLst>
          </p:cNvPr>
          <p:cNvSpPr/>
          <p:nvPr/>
        </p:nvSpPr>
        <p:spPr>
          <a:xfrm>
            <a:off x="5714660" y="4188986"/>
            <a:ext cx="1827008" cy="1349329"/>
          </a:xfrm>
          <a:custGeom>
            <a:avLst/>
            <a:gdLst/>
            <a:ahLst/>
            <a:cxnLst/>
            <a:rect l="l" t="t" r="r" b="b"/>
            <a:pathLst>
              <a:path w="1510665" h="1115695">
                <a:moveTo>
                  <a:pt x="1324355" y="1115568"/>
                </a:moveTo>
                <a:lnTo>
                  <a:pt x="185928" y="1115568"/>
                </a:lnTo>
                <a:lnTo>
                  <a:pt x="136172" y="1108886"/>
                </a:lnTo>
                <a:lnTo>
                  <a:pt x="91665" y="1090055"/>
                </a:lnTo>
                <a:lnTo>
                  <a:pt x="54102" y="1060894"/>
                </a:lnTo>
                <a:lnTo>
                  <a:pt x="25174" y="1023224"/>
                </a:lnTo>
                <a:lnTo>
                  <a:pt x="6575" y="978866"/>
                </a:lnTo>
                <a:lnTo>
                  <a:pt x="0" y="929640"/>
                </a:lnTo>
                <a:lnTo>
                  <a:pt x="0" y="185928"/>
                </a:lnTo>
                <a:lnTo>
                  <a:pt x="6575" y="136172"/>
                </a:lnTo>
                <a:lnTo>
                  <a:pt x="25174" y="91665"/>
                </a:lnTo>
                <a:lnTo>
                  <a:pt x="54102" y="54102"/>
                </a:lnTo>
                <a:lnTo>
                  <a:pt x="91665" y="25174"/>
                </a:lnTo>
                <a:lnTo>
                  <a:pt x="136172" y="6575"/>
                </a:lnTo>
                <a:lnTo>
                  <a:pt x="185928" y="0"/>
                </a:lnTo>
                <a:lnTo>
                  <a:pt x="1324355" y="0"/>
                </a:lnTo>
                <a:lnTo>
                  <a:pt x="1374111" y="6575"/>
                </a:lnTo>
                <a:lnTo>
                  <a:pt x="1418618" y="25174"/>
                </a:lnTo>
                <a:lnTo>
                  <a:pt x="1456182" y="54102"/>
                </a:lnTo>
                <a:lnTo>
                  <a:pt x="1485109" y="91665"/>
                </a:lnTo>
                <a:lnTo>
                  <a:pt x="1503708" y="136172"/>
                </a:lnTo>
                <a:lnTo>
                  <a:pt x="1510284" y="185928"/>
                </a:lnTo>
                <a:lnTo>
                  <a:pt x="1510284" y="929640"/>
                </a:lnTo>
                <a:lnTo>
                  <a:pt x="1503708" y="978866"/>
                </a:lnTo>
                <a:lnTo>
                  <a:pt x="1485109" y="1023224"/>
                </a:lnTo>
                <a:lnTo>
                  <a:pt x="1456182" y="1060894"/>
                </a:lnTo>
                <a:lnTo>
                  <a:pt x="1418618" y="1090055"/>
                </a:lnTo>
                <a:lnTo>
                  <a:pt x="1374111" y="1108886"/>
                </a:lnTo>
                <a:lnTo>
                  <a:pt x="1324355" y="1115568"/>
                </a:lnTo>
                <a:close/>
              </a:path>
            </a:pathLst>
          </a:custGeom>
          <a:solidFill>
            <a:srgbClr val="60E146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D8505BDC-1D0B-4FDD-A9DA-835D0583C60F}"/>
              </a:ext>
            </a:extLst>
          </p:cNvPr>
          <p:cNvSpPr/>
          <p:nvPr/>
        </p:nvSpPr>
        <p:spPr>
          <a:xfrm>
            <a:off x="5714660" y="4188986"/>
            <a:ext cx="1827008" cy="1349329"/>
          </a:xfrm>
          <a:custGeom>
            <a:avLst/>
            <a:gdLst/>
            <a:ahLst/>
            <a:cxnLst/>
            <a:rect l="l" t="t" r="r" b="b"/>
            <a:pathLst>
              <a:path w="1510665" h="1115695">
                <a:moveTo>
                  <a:pt x="0" y="185927"/>
                </a:moveTo>
                <a:lnTo>
                  <a:pt x="6575" y="136172"/>
                </a:lnTo>
                <a:lnTo>
                  <a:pt x="25174" y="91665"/>
                </a:lnTo>
                <a:lnTo>
                  <a:pt x="54102" y="54101"/>
                </a:lnTo>
                <a:lnTo>
                  <a:pt x="91665" y="25174"/>
                </a:lnTo>
                <a:lnTo>
                  <a:pt x="136172" y="6575"/>
                </a:lnTo>
                <a:lnTo>
                  <a:pt x="185928" y="0"/>
                </a:lnTo>
                <a:lnTo>
                  <a:pt x="1324355" y="0"/>
                </a:lnTo>
                <a:lnTo>
                  <a:pt x="1374111" y="6575"/>
                </a:lnTo>
                <a:lnTo>
                  <a:pt x="1418618" y="25174"/>
                </a:lnTo>
                <a:lnTo>
                  <a:pt x="1456181" y="54101"/>
                </a:lnTo>
                <a:lnTo>
                  <a:pt x="1485109" y="91665"/>
                </a:lnTo>
                <a:lnTo>
                  <a:pt x="1503708" y="136172"/>
                </a:lnTo>
                <a:lnTo>
                  <a:pt x="1510283" y="185927"/>
                </a:lnTo>
                <a:lnTo>
                  <a:pt x="1510283" y="929640"/>
                </a:lnTo>
                <a:lnTo>
                  <a:pt x="1503708" y="978866"/>
                </a:lnTo>
                <a:lnTo>
                  <a:pt x="1485109" y="1023224"/>
                </a:lnTo>
                <a:lnTo>
                  <a:pt x="1456181" y="1060894"/>
                </a:lnTo>
                <a:lnTo>
                  <a:pt x="1418618" y="1090055"/>
                </a:lnTo>
                <a:lnTo>
                  <a:pt x="1374111" y="1108886"/>
                </a:lnTo>
                <a:lnTo>
                  <a:pt x="1324355" y="1115567"/>
                </a:lnTo>
                <a:lnTo>
                  <a:pt x="185928" y="1115567"/>
                </a:lnTo>
                <a:lnTo>
                  <a:pt x="136172" y="1108886"/>
                </a:lnTo>
                <a:lnTo>
                  <a:pt x="91665" y="1090055"/>
                </a:lnTo>
                <a:lnTo>
                  <a:pt x="54102" y="1060894"/>
                </a:lnTo>
                <a:lnTo>
                  <a:pt x="25174" y="1023224"/>
                </a:lnTo>
                <a:lnTo>
                  <a:pt x="6575" y="978866"/>
                </a:lnTo>
                <a:lnTo>
                  <a:pt x="0" y="929640"/>
                </a:lnTo>
                <a:lnTo>
                  <a:pt x="0" y="1859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92956CDB-33E9-4E2A-A174-C00419BC1310}"/>
              </a:ext>
            </a:extLst>
          </p:cNvPr>
          <p:cNvSpPr txBox="1"/>
          <p:nvPr/>
        </p:nvSpPr>
        <p:spPr>
          <a:xfrm>
            <a:off x="5900185" y="4671258"/>
            <a:ext cx="1457613" cy="312507"/>
          </a:xfrm>
          <a:prstGeom prst="rect">
            <a:avLst/>
          </a:prstGeom>
        </p:spPr>
        <p:txBody>
          <a:bodyPr vert="horz" wrap="square" lIns="0" tIns="14591" rIns="0" bIns="0" rtlCol="0">
            <a:spAutoFit/>
          </a:bodyPr>
          <a:lstStyle/>
          <a:p>
            <a:pPr marL="15359">
              <a:spcBef>
                <a:spcPts val="115"/>
              </a:spcBef>
            </a:pPr>
            <a:r>
              <a:rPr sz="1935" spc="-4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</a:t>
            </a:r>
            <a:r>
              <a:rPr sz="1935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</a:t>
            </a:r>
            <a:r>
              <a:rPr sz="1935" spc="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</a:t>
            </a:r>
            <a:r>
              <a:rPr sz="1935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19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1935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1935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cs</a:t>
            </a:r>
            <a:r>
              <a:rPr sz="19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/</a:t>
            </a:r>
            <a:r>
              <a:rPr sz="1935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</a:t>
            </a:r>
            <a:r>
              <a:rPr sz="1935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</a:t>
            </a:r>
            <a:r>
              <a:rPr sz="1935" spc="-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1935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1935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</a:t>
            </a:r>
            <a:endParaRPr sz="193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18E6A261-CEC4-4F70-A547-78FD3E1FC754}"/>
              </a:ext>
            </a:extLst>
          </p:cNvPr>
          <p:cNvSpPr/>
          <p:nvPr/>
        </p:nvSpPr>
        <p:spPr>
          <a:xfrm>
            <a:off x="4184857" y="4509692"/>
            <a:ext cx="0" cy="999133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0"/>
                </a:moveTo>
                <a:lnTo>
                  <a:pt x="0" y="826008"/>
                </a:lnTo>
              </a:path>
            </a:pathLst>
          </a:custGeom>
          <a:ln w="25908">
            <a:solidFill>
              <a:srgbClr val="F69546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52C2A7C1-03F5-47A8-8AF2-1321AB406C08}"/>
              </a:ext>
            </a:extLst>
          </p:cNvPr>
          <p:cNvSpPr/>
          <p:nvPr/>
        </p:nvSpPr>
        <p:spPr>
          <a:xfrm>
            <a:off x="3395997" y="5508671"/>
            <a:ext cx="1579721" cy="1349329"/>
          </a:xfrm>
          <a:custGeom>
            <a:avLst/>
            <a:gdLst/>
            <a:ahLst/>
            <a:cxnLst/>
            <a:rect l="l" t="t" r="r" b="b"/>
            <a:pathLst>
              <a:path w="1306195" h="1115695">
                <a:moveTo>
                  <a:pt x="1120140" y="1115568"/>
                </a:moveTo>
                <a:lnTo>
                  <a:pt x="185928" y="1115568"/>
                </a:lnTo>
                <a:lnTo>
                  <a:pt x="136172" y="1108992"/>
                </a:lnTo>
                <a:lnTo>
                  <a:pt x="91665" y="1090393"/>
                </a:lnTo>
                <a:lnTo>
                  <a:pt x="54102" y="1061466"/>
                </a:lnTo>
                <a:lnTo>
                  <a:pt x="25174" y="1023902"/>
                </a:lnTo>
                <a:lnTo>
                  <a:pt x="6575" y="979395"/>
                </a:lnTo>
                <a:lnTo>
                  <a:pt x="0" y="929640"/>
                </a:lnTo>
                <a:lnTo>
                  <a:pt x="0" y="185928"/>
                </a:lnTo>
                <a:lnTo>
                  <a:pt x="6575" y="136701"/>
                </a:lnTo>
                <a:lnTo>
                  <a:pt x="25174" y="92343"/>
                </a:lnTo>
                <a:lnTo>
                  <a:pt x="54102" y="54673"/>
                </a:lnTo>
                <a:lnTo>
                  <a:pt x="91665" y="25512"/>
                </a:lnTo>
                <a:lnTo>
                  <a:pt x="136172" y="6681"/>
                </a:lnTo>
                <a:lnTo>
                  <a:pt x="185928" y="0"/>
                </a:lnTo>
                <a:lnTo>
                  <a:pt x="1120140" y="0"/>
                </a:lnTo>
                <a:lnTo>
                  <a:pt x="1169366" y="6681"/>
                </a:lnTo>
                <a:lnTo>
                  <a:pt x="1213724" y="25512"/>
                </a:lnTo>
                <a:lnTo>
                  <a:pt x="1251394" y="54673"/>
                </a:lnTo>
                <a:lnTo>
                  <a:pt x="1280555" y="92343"/>
                </a:lnTo>
                <a:lnTo>
                  <a:pt x="1299386" y="136701"/>
                </a:lnTo>
                <a:lnTo>
                  <a:pt x="1306067" y="185928"/>
                </a:lnTo>
                <a:lnTo>
                  <a:pt x="1306067" y="929640"/>
                </a:lnTo>
                <a:lnTo>
                  <a:pt x="1299386" y="979395"/>
                </a:lnTo>
                <a:lnTo>
                  <a:pt x="1280555" y="1023902"/>
                </a:lnTo>
                <a:lnTo>
                  <a:pt x="1251394" y="1061466"/>
                </a:lnTo>
                <a:lnTo>
                  <a:pt x="1213724" y="1090393"/>
                </a:lnTo>
                <a:lnTo>
                  <a:pt x="1169366" y="1108992"/>
                </a:lnTo>
                <a:lnTo>
                  <a:pt x="1120140" y="1115568"/>
                </a:lnTo>
                <a:close/>
              </a:path>
            </a:pathLst>
          </a:custGeom>
          <a:solidFill>
            <a:srgbClr val="ACE846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D7AAFB24-358B-4710-B19D-94C1BBBF0612}"/>
              </a:ext>
            </a:extLst>
          </p:cNvPr>
          <p:cNvSpPr/>
          <p:nvPr/>
        </p:nvSpPr>
        <p:spPr>
          <a:xfrm>
            <a:off x="3395997" y="5508671"/>
            <a:ext cx="1579721" cy="1349329"/>
          </a:xfrm>
          <a:custGeom>
            <a:avLst/>
            <a:gdLst/>
            <a:ahLst/>
            <a:cxnLst/>
            <a:rect l="l" t="t" r="r" b="b"/>
            <a:pathLst>
              <a:path w="1306195" h="1115695">
                <a:moveTo>
                  <a:pt x="0" y="185927"/>
                </a:moveTo>
                <a:lnTo>
                  <a:pt x="6575" y="136701"/>
                </a:lnTo>
                <a:lnTo>
                  <a:pt x="25174" y="92343"/>
                </a:lnTo>
                <a:lnTo>
                  <a:pt x="54102" y="54673"/>
                </a:lnTo>
                <a:lnTo>
                  <a:pt x="91665" y="25512"/>
                </a:lnTo>
                <a:lnTo>
                  <a:pt x="136172" y="6681"/>
                </a:lnTo>
                <a:lnTo>
                  <a:pt x="185928" y="0"/>
                </a:lnTo>
                <a:lnTo>
                  <a:pt x="1120139" y="0"/>
                </a:lnTo>
                <a:lnTo>
                  <a:pt x="1169366" y="6681"/>
                </a:lnTo>
                <a:lnTo>
                  <a:pt x="1213724" y="25512"/>
                </a:lnTo>
                <a:lnTo>
                  <a:pt x="1251394" y="54673"/>
                </a:lnTo>
                <a:lnTo>
                  <a:pt x="1280555" y="92343"/>
                </a:lnTo>
                <a:lnTo>
                  <a:pt x="1299386" y="136701"/>
                </a:lnTo>
                <a:lnTo>
                  <a:pt x="1306067" y="185927"/>
                </a:lnTo>
                <a:lnTo>
                  <a:pt x="1306067" y="929640"/>
                </a:lnTo>
                <a:lnTo>
                  <a:pt x="1299386" y="979395"/>
                </a:lnTo>
                <a:lnTo>
                  <a:pt x="1280555" y="1023902"/>
                </a:lnTo>
                <a:lnTo>
                  <a:pt x="1251394" y="1061465"/>
                </a:lnTo>
                <a:lnTo>
                  <a:pt x="1213724" y="1090393"/>
                </a:lnTo>
                <a:lnTo>
                  <a:pt x="1169366" y="1108992"/>
                </a:lnTo>
                <a:lnTo>
                  <a:pt x="1120139" y="1115567"/>
                </a:lnTo>
                <a:lnTo>
                  <a:pt x="185928" y="1115567"/>
                </a:lnTo>
                <a:lnTo>
                  <a:pt x="136172" y="1108992"/>
                </a:lnTo>
                <a:lnTo>
                  <a:pt x="91665" y="1090393"/>
                </a:lnTo>
                <a:lnTo>
                  <a:pt x="54102" y="1061465"/>
                </a:lnTo>
                <a:lnTo>
                  <a:pt x="25174" y="1023902"/>
                </a:lnTo>
                <a:lnTo>
                  <a:pt x="6575" y="979395"/>
                </a:lnTo>
                <a:lnTo>
                  <a:pt x="0" y="929640"/>
                </a:lnTo>
                <a:lnTo>
                  <a:pt x="0" y="1859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1CF7C11D-DEA9-44EA-B7D0-A11C308D6F76}"/>
              </a:ext>
            </a:extLst>
          </p:cNvPr>
          <p:cNvSpPr txBox="1"/>
          <p:nvPr/>
        </p:nvSpPr>
        <p:spPr>
          <a:xfrm>
            <a:off x="3703183" y="5856374"/>
            <a:ext cx="969950" cy="584361"/>
          </a:xfrm>
          <a:prstGeom prst="rect">
            <a:avLst/>
          </a:prstGeom>
        </p:spPr>
        <p:txBody>
          <a:bodyPr vert="horz" wrap="square" lIns="0" tIns="45310" rIns="0" bIns="0" rtlCol="0">
            <a:spAutoFit/>
          </a:bodyPr>
          <a:lstStyle/>
          <a:p>
            <a:pPr marL="218103" marR="6144" indent="-203512">
              <a:lnSpc>
                <a:spcPts val="2116"/>
              </a:lnSpc>
              <a:spcBef>
                <a:spcPts val="357"/>
              </a:spcBef>
            </a:pPr>
            <a:r>
              <a:rPr sz="1935" i="1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Z</a:t>
            </a:r>
            <a:r>
              <a:rPr sz="1935" i="1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ei</a:t>
            </a:r>
            <a:r>
              <a:rPr sz="1935" i="1" spc="-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tg</a:t>
            </a:r>
            <a:r>
              <a:rPr sz="1935" i="1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ei</a:t>
            </a:r>
            <a:r>
              <a:rPr sz="1935" i="1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1935" i="1" spc="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1935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/  Socin</a:t>
            </a:r>
            <a:endParaRPr sz="193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6B57235F-B00C-49A6-92AC-4B05E84E9A08}"/>
              </a:ext>
            </a:extLst>
          </p:cNvPr>
          <p:cNvSpPr/>
          <p:nvPr/>
        </p:nvSpPr>
        <p:spPr>
          <a:xfrm>
            <a:off x="2537094" y="4083927"/>
            <a:ext cx="642026" cy="368627"/>
          </a:xfrm>
          <a:custGeom>
            <a:avLst/>
            <a:gdLst/>
            <a:ahLst/>
            <a:cxnLst/>
            <a:rect l="l" t="t" r="r" b="b"/>
            <a:pathLst>
              <a:path w="530860" h="304800">
                <a:moveTo>
                  <a:pt x="530351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F69546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656CBBB4-CC2D-4E2A-8A9C-4EB77DD37742}"/>
              </a:ext>
            </a:extLst>
          </p:cNvPr>
          <p:cNvSpPr/>
          <p:nvPr/>
        </p:nvSpPr>
        <p:spPr>
          <a:xfrm>
            <a:off x="1187921" y="4166868"/>
            <a:ext cx="1349329" cy="1351633"/>
          </a:xfrm>
          <a:custGeom>
            <a:avLst/>
            <a:gdLst/>
            <a:ahLst/>
            <a:cxnLst/>
            <a:rect l="l" t="t" r="r" b="b"/>
            <a:pathLst>
              <a:path w="1115695" h="1117600">
                <a:moveTo>
                  <a:pt x="929640" y="1117092"/>
                </a:moveTo>
                <a:lnTo>
                  <a:pt x="185928" y="1117092"/>
                </a:lnTo>
                <a:lnTo>
                  <a:pt x="136701" y="1110410"/>
                </a:lnTo>
                <a:lnTo>
                  <a:pt x="92343" y="1091579"/>
                </a:lnTo>
                <a:lnTo>
                  <a:pt x="54673" y="1062418"/>
                </a:lnTo>
                <a:lnTo>
                  <a:pt x="25512" y="1024748"/>
                </a:lnTo>
                <a:lnTo>
                  <a:pt x="6681" y="980390"/>
                </a:lnTo>
                <a:lnTo>
                  <a:pt x="0" y="931164"/>
                </a:lnTo>
                <a:lnTo>
                  <a:pt x="0" y="187452"/>
                </a:lnTo>
                <a:lnTo>
                  <a:pt x="6681" y="137583"/>
                </a:lnTo>
                <a:lnTo>
                  <a:pt x="25512" y="92794"/>
                </a:lnTo>
                <a:lnTo>
                  <a:pt x="54673" y="54864"/>
                </a:lnTo>
                <a:lnTo>
                  <a:pt x="92343" y="25569"/>
                </a:lnTo>
                <a:lnTo>
                  <a:pt x="136701" y="6688"/>
                </a:lnTo>
                <a:lnTo>
                  <a:pt x="185928" y="0"/>
                </a:lnTo>
                <a:lnTo>
                  <a:pt x="929640" y="0"/>
                </a:lnTo>
                <a:lnTo>
                  <a:pt x="979395" y="6688"/>
                </a:lnTo>
                <a:lnTo>
                  <a:pt x="1023902" y="25569"/>
                </a:lnTo>
                <a:lnTo>
                  <a:pt x="1061466" y="54864"/>
                </a:lnTo>
                <a:lnTo>
                  <a:pt x="1090393" y="92794"/>
                </a:lnTo>
                <a:lnTo>
                  <a:pt x="1108992" y="137583"/>
                </a:lnTo>
                <a:lnTo>
                  <a:pt x="1115568" y="187452"/>
                </a:lnTo>
                <a:lnTo>
                  <a:pt x="1115568" y="931164"/>
                </a:lnTo>
                <a:lnTo>
                  <a:pt x="1108992" y="980390"/>
                </a:lnTo>
                <a:lnTo>
                  <a:pt x="1090393" y="1024748"/>
                </a:lnTo>
                <a:lnTo>
                  <a:pt x="1061466" y="1062418"/>
                </a:lnTo>
                <a:lnTo>
                  <a:pt x="1023902" y="1091579"/>
                </a:lnTo>
                <a:lnTo>
                  <a:pt x="979395" y="1110410"/>
                </a:lnTo>
                <a:lnTo>
                  <a:pt x="929640" y="1117092"/>
                </a:lnTo>
                <a:close/>
              </a:path>
            </a:pathLst>
          </a:custGeom>
          <a:solidFill>
            <a:srgbClr val="EFE146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E4A28345-AB93-45B4-9E5B-AB1726078278}"/>
              </a:ext>
            </a:extLst>
          </p:cNvPr>
          <p:cNvSpPr/>
          <p:nvPr/>
        </p:nvSpPr>
        <p:spPr>
          <a:xfrm>
            <a:off x="1187921" y="4166868"/>
            <a:ext cx="1349329" cy="1351633"/>
          </a:xfrm>
          <a:custGeom>
            <a:avLst/>
            <a:gdLst/>
            <a:ahLst/>
            <a:cxnLst/>
            <a:rect l="l" t="t" r="r" b="b"/>
            <a:pathLst>
              <a:path w="1115695" h="1117600">
                <a:moveTo>
                  <a:pt x="0" y="187451"/>
                </a:moveTo>
                <a:lnTo>
                  <a:pt x="6681" y="137583"/>
                </a:lnTo>
                <a:lnTo>
                  <a:pt x="25512" y="92794"/>
                </a:lnTo>
                <a:lnTo>
                  <a:pt x="54673" y="54863"/>
                </a:lnTo>
                <a:lnTo>
                  <a:pt x="92343" y="25569"/>
                </a:lnTo>
                <a:lnTo>
                  <a:pt x="136701" y="6688"/>
                </a:lnTo>
                <a:lnTo>
                  <a:pt x="185928" y="0"/>
                </a:lnTo>
                <a:lnTo>
                  <a:pt x="929639" y="0"/>
                </a:lnTo>
                <a:lnTo>
                  <a:pt x="979395" y="6688"/>
                </a:lnTo>
                <a:lnTo>
                  <a:pt x="1023902" y="25569"/>
                </a:lnTo>
                <a:lnTo>
                  <a:pt x="1061466" y="54863"/>
                </a:lnTo>
                <a:lnTo>
                  <a:pt x="1090393" y="92794"/>
                </a:lnTo>
                <a:lnTo>
                  <a:pt x="1108992" y="137583"/>
                </a:lnTo>
                <a:lnTo>
                  <a:pt x="1115568" y="187451"/>
                </a:lnTo>
                <a:lnTo>
                  <a:pt x="1115568" y="931164"/>
                </a:lnTo>
                <a:lnTo>
                  <a:pt x="1108992" y="980390"/>
                </a:lnTo>
                <a:lnTo>
                  <a:pt x="1090393" y="1024748"/>
                </a:lnTo>
                <a:lnTo>
                  <a:pt x="1061466" y="1062418"/>
                </a:lnTo>
                <a:lnTo>
                  <a:pt x="1023902" y="1091579"/>
                </a:lnTo>
                <a:lnTo>
                  <a:pt x="979395" y="1110410"/>
                </a:lnTo>
                <a:lnTo>
                  <a:pt x="929639" y="1117091"/>
                </a:lnTo>
                <a:lnTo>
                  <a:pt x="185928" y="1117091"/>
                </a:lnTo>
                <a:lnTo>
                  <a:pt x="136701" y="1110410"/>
                </a:lnTo>
                <a:lnTo>
                  <a:pt x="92343" y="1091579"/>
                </a:lnTo>
                <a:lnTo>
                  <a:pt x="54673" y="1062418"/>
                </a:lnTo>
                <a:lnTo>
                  <a:pt x="25512" y="1024748"/>
                </a:lnTo>
                <a:lnTo>
                  <a:pt x="6681" y="980390"/>
                </a:lnTo>
                <a:lnTo>
                  <a:pt x="0" y="931164"/>
                </a:lnTo>
                <a:lnTo>
                  <a:pt x="0" y="1874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FE17E9AD-010D-4A74-AA72-B81702BFB1D8}"/>
              </a:ext>
            </a:extLst>
          </p:cNvPr>
          <p:cNvSpPr txBox="1"/>
          <p:nvPr/>
        </p:nvSpPr>
        <p:spPr>
          <a:xfrm>
            <a:off x="1316375" y="4496203"/>
            <a:ext cx="1095130" cy="613112"/>
          </a:xfrm>
          <a:prstGeom prst="rect">
            <a:avLst/>
          </a:prstGeom>
        </p:spPr>
        <p:txBody>
          <a:bodyPr vert="horz" wrap="square" lIns="0" tIns="48382" rIns="0" bIns="0" rtlCol="0">
            <a:spAutoFit/>
          </a:bodyPr>
          <a:lstStyle/>
          <a:p>
            <a:pPr marL="15359" marR="6144" indent="270325">
              <a:lnSpc>
                <a:spcPts val="2249"/>
              </a:lnSpc>
              <a:spcBef>
                <a:spcPts val="381"/>
              </a:spcBef>
            </a:pPr>
            <a:r>
              <a:rPr sz="2056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Sex 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/  Se</a:t>
            </a:r>
            <a:r>
              <a:rPr sz="2056" spc="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</a:t>
            </a:r>
            <a:r>
              <a:rPr sz="2056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</a:t>
            </a:r>
            <a:r>
              <a:rPr sz="2056" spc="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2056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2056" spc="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20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</a:t>
            </a: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FF041975-9C1E-4032-9B8E-2202E235271C}"/>
              </a:ext>
            </a:extLst>
          </p:cNvPr>
          <p:cNvSpPr/>
          <p:nvPr/>
        </p:nvSpPr>
        <p:spPr>
          <a:xfrm>
            <a:off x="2879918" y="2659184"/>
            <a:ext cx="298742" cy="193529"/>
          </a:xfrm>
          <a:custGeom>
            <a:avLst/>
            <a:gdLst/>
            <a:ahLst/>
            <a:cxnLst/>
            <a:rect l="l" t="t" r="r" b="b"/>
            <a:pathLst>
              <a:path w="247014" h="160020">
                <a:moveTo>
                  <a:pt x="246887" y="160019"/>
                </a:moveTo>
                <a:lnTo>
                  <a:pt x="0" y="0"/>
                </a:lnTo>
              </a:path>
            </a:pathLst>
          </a:custGeom>
          <a:ln w="25908">
            <a:solidFill>
              <a:srgbClr val="F69546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89E36E7-6021-4B61-9E85-1AD9EDB09AD4}"/>
              </a:ext>
            </a:extLst>
          </p:cNvPr>
          <p:cNvSpPr/>
          <p:nvPr/>
        </p:nvSpPr>
        <p:spPr>
          <a:xfrm>
            <a:off x="1090234" y="1407696"/>
            <a:ext cx="1790145" cy="1349329"/>
          </a:xfrm>
          <a:custGeom>
            <a:avLst/>
            <a:gdLst/>
            <a:ahLst/>
            <a:cxnLst/>
            <a:rect l="l" t="t" r="r" b="b"/>
            <a:pathLst>
              <a:path w="1480185" h="1115695">
                <a:moveTo>
                  <a:pt x="1293876" y="1115568"/>
                </a:moveTo>
                <a:lnTo>
                  <a:pt x="185928" y="1115568"/>
                </a:lnTo>
                <a:lnTo>
                  <a:pt x="136172" y="1108992"/>
                </a:lnTo>
                <a:lnTo>
                  <a:pt x="91665" y="1090393"/>
                </a:lnTo>
                <a:lnTo>
                  <a:pt x="54102" y="1061466"/>
                </a:lnTo>
                <a:lnTo>
                  <a:pt x="25174" y="1023902"/>
                </a:lnTo>
                <a:lnTo>
                  <a:pt x="6575" y="979395"/>
                </a:lnTo>
                <a:lnTo>
                  <a:pt x="0" y="929640"/>
                </a:lnTo>
                <a:lnTo>
                  <a:pt x="0" y="185928"/>
                </a:lnTo>
                <a:lnTo>
                  <a:pt x="6575" y="136701"/>
                </a:lnTo>
                <a:lnTo>
                  <a:pt x="25174" y="92343"/>
                </a:lnTo>
                <a:lnTo>
                  <a:pt x="54102" y="54673"/>
                </a:lnTo>
                <a:lnTo>
                  <a:pt x="91665" y="25512"/>
                </a:lnTo>
                <a:lnTo>
                  <a:pt x="136172" y="6681"/>
                </a:lnTo>
                <a:lnTo>
                  <a:pt x="185928" y="0"/>
                </a:lnTo>
                <a:lnTo>
                  <a:pt x="1293876" y="0"/>
                </a:lnTo>
                <a:lnTo>
                  <a:pt x="1343631" y="6681"/>
                </a:lnTo>
                <a:lnTo>
                  <a:pt x="1388138" y="25512"/>
                </a:lnTo>
                <a:lnTo>
                  <a:pt x="1425702" y="54673"/>
                </a:lnTo>
                <a:lnTo>
                  <a:pt x="1454629" y="92343"/>
                </a:lnTo>
                <a:lnTo>
                  <a:pt x="1473228" y="136701"/>
                </a:lnTo>
                <a:lnTo>
                  <a:pt x="1479804" y="185928"/>
                </a:lnTo>
                <a:lnTo>
                  <a:pt x="1479804" y="929640"/>
                </a:lnTo>
                <a:lnTo>
                  <a:pt x="1473228" y="979395"/>
                </a:lnTo>
                <a:lnTo>
                  <a:pt x="1454629" y="1023902"/>
                </a:lnTo>
                <a:lnTo>
                  <a:pt x="1425702" y="1061466"/>
                </a:lnTo>
                <a:lnTo>
                  <a:pt x="1388138" y="1090393"/>
                </a:lnTo>
                <a:lnTo>
                  <a:pt x="1343631" y="1108992"/>
                </a:lnTo>
                <a:lnTo>
                  <a:pt x="1293876" y="1115568"/>
                </a:lnTo>
                <a:close/>
              </a:path>
            </a:pathLst>
          </a:custGeom>
          <a:solidFill>
            <a:srgbClr val="F69546"/>
          </a:solid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9B92DCED-3866-46EB-A220-F909F1AAB2B7}"/>
              </a:ext>
            </a:extLst>
          </p:cNvPr>
          <p:cNvSpPr/>
          <p:nvPr/>
        </p:nvSpPr>
        <p:spPr>
          <a:xfrm>
            <a:off x="1090234" y="1407696"/>
            <a:ext cx="1790145" cy="1349329"/>
          </a:xfrm>
          <a:custGeom>
            <a:avLst/>
            <a:gdLst/>
            <a:ahLst/>
            <a:cxnLst/>
            <a:rect l="l" t="t" r="r" b="b"/>
            <a:pathLst>
              <a:path w="1480185" h="1115695">
                <a:moveTo>
                  <a:pt x="0" y="185927"/>
                </a:moveTo>
                <a:lnTo>
                  <a:pt x="6575" y="136701"/>
                </a:lnTo>
                <a:lnTo>
                  <a:pt x="25174" y="92343"/>
                </a:lnTo>
                <a:lnTo>
                  <a:pt x="54102" y="54673"/>
                </a:lnTo>
                <a:lnTo>
                  <a:pt x="91665" y="25512"/>
                </a:lnTo>
                <a:lnTo>
                  <a:pt x="136172" y="6681"/>
                </a:lnTo>
                <a:lnTo>
                  <a:pt x="185928" y="0"/>
                </a:lnTo>
                <a:lnTo>
                  <a:pt x="1293875" y="0"/>
                </a:lnTo>
                <a:lnTo>
                  <a:pt x="1343631" y="6681"/>
                </a:lnTo>
                <a:lnTo>
                  <a:pt x="1388138" y="25512"/>
                </a:lnTo>
                <a:lnTo>
                  <a:pt x="1425702" y="54673"/>
                </a:lnTo>
                <a:lnTo>
                  <a:pt x="1454629" y="92343"/>
                </a:lnTo>
                <a:lnTo>
                  <a:pt x="1473228" y="136701"/>
                </a:lnTo>
                <a:lnTo>
                  <a:pt x="1479804" y="185927"/>
                </a:lnTo>
                <a:lnTo>
                  <a:pt x="1479804" y="929640"/>
                </a:lnTo>
                <a:lnTo>
                  <a:pt x="1473228" y="979395"/>
                </a:lnTo>
                <a:lnTo>
                  <a:pt x="1454629" y="1023902"/>
                </a:lnTo>
                <a:lnTo>
                  <a:pt x="1425702" y="1061465"/>
                </a:lnTo>
                <a:lnTo>
                  <a:pt x="1388138" y="1090393"/>
                </a:lnTo>
                <a:lnTo>
                  <a:pt x="1343631" y="1108992"/>
                </a:lnTo>
                <a:lnTo>
                  <a:pt x="1293875" y="1115567"/>
                </a:lnTo>
                <a:lnTo>
                  <a:pt x="185928" y="1115567"/>
                </a:lnTo>
                <a:lnTo>
                  <a:pt x="136172" y="1108992"/>
                </a:lnTo>
                <a:lnTo>
                  <a:pt x="91665" y="1090393"/>
                </a:lnTo>
                <a:lnTo>
                  <a:pt x="54102" y="1061465"/>
                </a:lnTo>
                <a:lnTo>
                  <a:pt x="25174" y="1023902"/>
                </a:lnTo>
                <a:lnTo>
                  <a:pt x="6575" y="979395"/>
                </a:lnTo>
                <a:lnTo>
                  <a:pt x="0" y="929640"/>
                </a:lnTo>
                <a:lnTo>
                  <a:pt x="0" y="1859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737732AB-AC5C-4CD3-A5E1-DC30FFB027E7}"/>
              </a:ext>
            </a:extLst>
          </p:cNvPr>
          <p:cNvSpPr txBox="1"/>
          <p:nvPr/>
        </p:nvSpPr>
        <p:spPr>
          <a:xfrm>
            <a:off x="1124355" y="1742268"/>
            <a:ext cx="1561289" cy="686340"/>
          </a:xfrm>
          <a:prstGeom prst="rect">
            <a:avLst/>
          </a:prstGeom>
        </p:spPr>
        <p:txBody>
          <a:bodyPr vert="horz" wrap="square" lIns="0" tIns="16127" rIns="0" bIns="0" rtlCol="0">
            <a:spAutoFit/>
          </a:bodyPr>
          <a:lstStyle/>
          <a:p>
            <a:pPr marL="15359" algn="ctr">
              <a:spcBef>
                <a:spcPts val="127"/>
              </a:spcBef>
            </a:pPr>
            <a:r>
              <a:rPr sz="2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2177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2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ie</a:t>
            </a:r>
            <a:r>
              <a:rPr sz="2177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</a:t>
            </a:r>
            <a:r>
              <a:rPr sz="2177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2177" spc="-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lang="pt-BR" sz="2177" spc="-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177" spc="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/</a:t>
            </a:r>
            <a:r>
              <a:rPr lang="pt-BR" sz="2177" spc="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177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</a:t>
            </a:r>
            <a:r>
              <a:rPr sz="2177" spc="-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2177" spc="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2177" spc="-1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2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sz="2177" spc="-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</a:t>
            </a:r>
            <a:r>
              <a:rPr sz="2177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2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</a:t>
            </a: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189CFE22-B451-4B3A-8602-EC78FF278639}"/>
              </a:ext>
            </a:extLst>
          </p:cNvPr>
          <p:cNvSpPr/>
          <p:nvPr/>
        </p:nvSpPr>
        <p:spPr>
          <a:xfrm>
            <a:off x="5143290" y="2379027"/>
            <a:ext cx="624822" cy="411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432EC25D-C937-4F85-8321-D0B2E2CA542A}"/>
              </a:ext>
            </a:extLst>
          </p:cNvPr>
          <p:cNvSpPr/>
          <p:nvPr/>
        </p:nvSpPr>
        <p:spPr>
          <a:xfrm>
            <a:off x="5143289" y="2665355"/>
            <a:ext cx="11520" cy="6912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0" y="5565"/>
                </a:moveTo>
                <a:lnTo>
                  <a:pt x="9132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DD8A821D-EE29-4CA8-A8BC-D6F423829B43}"/>
              </a:ext>
            </a:extLst>
          </p:cNvPr>
          <p:cNvSpPr/>
          <p:nvPr/>
        </p:nvSpPr>
        <p:spPr>
          <a:xfrm>
            <a:off x="5154380" y="2619318"/>
            <a:ext cx="76029" cy="46078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0" y="38043"/>
                </a:moveTo>
                <a:lnTo>
                  <a:pt x="62429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765F544E-78DF-4AA2-ADEF-4E9208E51700}"/>
              </a:ext>
            </a:extLst>
          </p:cNvPr>
          <p:cNvSpPr/>
          <p:nvPr/>
        </p:nvSpPr>
        <p:spPr>
          <a:xfrm>
            <a:off x="5229997" y="2573261"/>
            <a:ext cx="76029" cy="46078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0" y="38024"/>
                </a:moveTo>
                <a:lnTo>
                  <a:pt x="62399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009BEA38-CA87-4A05-904B-1ACAAF328209}"/>
              </a:ext>
            </a:extLst>
          </p:cNvPr>
          <p:cNvSpPr/>
          <p:nvPr/>
        </p:nvSpPr>
        <p:spPr>
          <a:xfrm>
            <a:off x="5305613" y="2527217"/>
            <a:ext cx="76029" cy="46078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0" y="37997"/>
                </a:moveTo>
                <a:lnTo>
                  <a:pt x="62354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4F4EE9E4-293A-4C62-B190-3E3F984C4ACB}"/>
              </a:ext>
            </a:extLst>
          </p:cNvPr>
          <p:cNvSpPr/>
          <p:nvPr/>
        </p:nvSpPr>
        <p:spPr>
          <a:xfrm>
            <a:off x="5381228" y="2481172"/>
            <a:ext cx="76029" cy="46078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0" y="37969"/>
                </a:moveTo>
                <a:lnTo>
                  <a:pt x="62308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5B86B4F6-692C-445E-B96C-87024E2F39EC}"/>
              </a:ext>
            </a:extLst>
          </p:cNvPr>
          <p:cNvSpPr/>
          <p:nvPr/>
        </p:nvSpPr>
        <p:spPr>
          <a:xfrm>
            <a:off x="5456844" y="2435126"/>
            <a:ext cx="76029" cy="46078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0" y="37941"/>
                </a:moveTo>
                <a:lnTo>
                  <a:pt x="6226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559386E9-AA49-4312-9054-EBE2F018A2B7}"/>
              </a:ext>
            </a:extLst>
          </p:cNvPr>
          <p:cNvSpPr/>
          <p:nvPr/>
        </p:nvSpPr>
        <p:spPr>
          <a:xfrm>
            <a:off x="5532460" y="2388857"/>
            <a:ext cx="76029" cy="46078"/>
          </a:xfrm>
          <a:custGeom>
            <a:avLst/>
            <a:gdLst/>
            <a:ahLst/>
            <a:cxnLst/>
            <a:rect l="l" t="t" r="r" b="b"/>
            <a:pathLst>
              <a:path w="62865" h="38100">
                <a:moveTo>
                  <a:pt x="0" y="38100"/>
                </a:moveTo>
                <a:lnTo>
                  <a:pt x="6252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2" name="object 39">
            <a:extLst>
              <a:ext uri="{FF2B5EF4-FFF2-40B4-BE49-F238E27FC236}">
                <a16:creationId xmlns:a16="http://schemas.microsoft.com/office/drawing/2014/main" id="{49E8CCA1-1C49-4E72-9663-9A7486CB420B}"/>
              </a:ext>
            </a:extLst>
          </p:cNvPr>
          <p:cNvSpPr/>
          <p:nvPr/>
        </p:nvSpPr>
        <p:spPr>
          <a:xfrm>
            <a:off x="5589020" y="2342779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4" y="503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3" name="object 40">
            <a:extLst>
              <a:ext uri="{FF2B5EF4-FFF2-40B4-BE49-F238E27FC236}">
                <a16:creationId xmlns:a16="http://schemas.microsoft.com/office/drawing/2014/main" id="{D6FE2ACC-A4AB-42CC-9BB5-332227C4A639}"/>
              </a:ext>
            </a:extLst>
          </p:cNvPr>
          <p:cNvSpPr/>
          <p:nvPr/>
        </p:nvSpPr>
        <p:spPr>
          <a:xfrm>
            <a:off x="5578269" y="2325577"/>
            <a:ext cx="7680" cy="3072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1523" y="2438"/>
                </a:moveTo>
                <a:lnTo>
                  <a:pt x="0" y="0"/>
                </a:lnTo>
                <a:lnTo>
                  <a:pt x="6276" y="152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59F304EB-5225-4744-9454-FCC2E4517206}"/>
              </a:ext>
            </a:extLst>
          </p:cNvPr>
          <p:cNvSpPr/>
          <p:nvPr/>
        </p:nvSpPr>
        <p:spPr>
          <a:xfrm>
            <a:off x="5214048" y="2788203"/>
            <a:ext cx="1536" cy="23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29" y="1524"/>
                </a:moveTo>
                <a:lnTo>
                  <a:pt x="928" y="1524"/>
                </a:lnTo>
                <a:lnTo>
                  <a:pt x="0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5" name="object 42">
            <a:extLst>
              <a:ext uri="{FF2B5EF4-FFF2-40B4-BE49-F238E27FC236}">
                <a16:creationId xmlns:a16="http://schemas.microsoft.com/office/drawing/2014/main" id="{5195D05A-9157-4B4D-8899-5759DAA1A0D3}"/>
              </a:ext>
            </a:extLst>
          </p:cNvPr>
          <p:cNvSpPr/>
          <p:nvPr/>
        </p:nvSpPr>
        <p:spPr>
          <a:xfrm>
            <a:off x="5204688" y="2772844"/>
            <a:ext cx="1536" cy="23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048" y="172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0091E538-C2BE-40CE-BA48-6392512DC367}"/>
              </a:ext>
            </a:extLst>
          </p:cNvPr>
          <p:cNvSpPr/>
          <p:nvPr/>
        </p:nvSpPr>
        <p:spPr>
          <a:xfrm>
            <a:off x="5195327" y="2757484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66" y="1914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45CD0952-B0CB-40DD-8DC1-16EB5893B657}"/>
              </a:ext>
            </a:extLst>
          </p:cNvPr>
          <p:cNvSpPr/>
          <p:nvPr/>
        </p:nvSpPr>
        <p:spPr>
          <a:xfrm>
            <a:off x="5185968" y="2742125"/>
            <a:ext cx="2304" cy="3840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01" y="2628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E0AC2141-FCB8-4C6E-AD00-D1E9E0D4B1E3}"/>
              </a:ext>
            </a:extLst>
          </p:cNvPr>
          <p:cNvSpPr/>
          <p:nvPr/>
        </p:nvSpPr>
        <p:spPr>
          <a:xfrm>
            <a:off x="5167249" y="2711405"/>
            <a:ext cx="2304" cy="3072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24" y="2501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D1E3A8FA-929B-46DC-AEBA-9C9070BA09FE}"/>
              </a:ext>
            </a:extLst>
          </p:cNvPr>
          <p:cNvSpPr/>
          <p:nvPr/>
        </p:nvSpPr>
        <p:spPr>
          <a:xfrm>
            <a:off x="5157890" y="2696046"/>
            <a:ext cx="2304" cy="3840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43" y="2697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AB328E3F-A330-4202-9A7B-938AE2038F87}"/>
              </a:ext>
            </a:extLst>
          </p:cNvPr>
          <p:cNvSpPr/>
          <p:nvPr/>
        </p:nvSpPr>
        <p:spPr>
          <a:xfrm>
            <a:off x="5148530" y="2680687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38" y="391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A74FA737-E255-483E-AE73-099E9E096680}"/>
              </a:ext>
            </a:extLst>
          </p:cNvPr>
          <p:cNvSpPr/>
          <p:nvPr/>
        </p:nvSpPr>
        <p:spPr>
          <a:xfrm>
            <a:off x="5143289" y="2672086"/>
            <a:ext cx="4608" cy="768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3614" y="5931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0254D36C-9232-42B1-95C5-C52D743B5719}"/>
              </a:ext>
            </a:extLst>
          </p:cNvPr>
          <p:cNvSpPr/>
          <p:nvPr/>
        </p:nvSpPr>
        <p:spPr>
          <a:xfrm>
            <a:off x="5585859" y="2327419"/>
            <a:ext cx="182778" cy="46078"/>
          </a:xfrm>
          <a:custGeom>
            <a:avLst/>
            <a:gdLst/>
            <a:ahLst/>
            <a:cxnLst/>
            <a:rect l="l" t="t" r="r" b="b"/>
            <a:pathLst>
              <a:path w="151129" h="38100">
                <a:moveTo>
                  <a:pt x="0" y="0"/>
                </a:moveTo>
                <a:lnTo>
                  <a:pt x="150695" y="36576"/>
                </a:lnTo>
                <a:lnTo>
                  <a:pt x="150325" y="3810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CCCA02D4-639A-463E-AA60-485B57763AE8}"/>
              </a:ext>
            </a:extLst>
          </p:cNvPr>
          <p:cNvSpPr/>
          <p:nvPr/>
        </p:nvSpPr>
        <p:spPr>
          <a:xfrm>
            <a:off x="5216920" y="2788203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054" y="0"/>
                </a:moveTo>
                <a:lnTo>
                  <a:pt x="0" y="64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5E6ABBEF-D3DD-442F-84D3-936873E04CF4}"/>
              </a:ext>
            </a:extLst>
          </p:cNvPr>
          <p:cNvSpPr/>
          <p:nvPr/>
        </p:nvSpPr>
        <p:spPr>
          <a:xfrm>
            <a:off x="5719845" y="2557811"/>
            <a:ext cx="768" cy="768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5" y="481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501EF2CC-D570-4756-A641-56251F567B40}"/>
              </a:ext>
            </a:extLst>
          </p:cNvPr>
          <p:cNvSpPr/>
          <p:nvPr/>
        </p:nvSpPr>
        <p:spPr>
          <a:xfrm>
            <a:off x="5710725" y="2542452"/>
            <a:ext cx="768" cy="768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9" y="436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919295F4-1E4A-4375-878F-81BBCABD0D5C}"/>
              </a:ext>
            </a:extLst>
          </p:cNvPr>
          <p:cNvSpPr/>
          <p:nvPr/>
        </p:nvSpPr>
        <p:spPr>
          <a:xfrm>
            <a:off x="5701605" y="2527092"/>
            <a:ext cx="768" cy="768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9" y="269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F247CD70-EB18-446D-BD1B-57D57036D610}"/>
              </a:ext>
            </a:extLst>
          </p:cNvPr>
          <p:cNvSpPr/>
          <p:nvPr/>
        </p:nvSpPr>
        <p:spPr>
          <a:xfrm>
            <a:off x="5692486" y="2511733"/>
            <a:ext cx="768" cy="768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-4547" y="40"/>
                </a:moveTo>
                <a:lnTo>
                  <a:pt x="4596" y="40"/>
                </a:lnTo>
              </a:path>
            </a:pathLst>
          </a:custGeom>
          <a:ln w="9225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67423B6A-4444-41FE-B8D7-1110009508C8}"/>
              </a:ext>
            </a:extLst>
          </p:cNvPr>
          <p:cNvSpPr/>
          <p:nvPr/>
        </p:nvSpPr>
        <p:spPr>
          <a:xfrm>
            <a:off x="5143290" y="2327726"/>
            <a:ext cx="624822" cy="46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8B0B88DF-13F1-48F6-B9C8-99F740A9D47B}"/>
              </a:ext>
            </a:extLst>
          </p:cNvPr>
          <p:cNvSpPr/>
          <p:nvPr/>
        </p:nvSpPr>
        <p:spPr>
          <a:xfrm>
            <a:off x="5143289" y="2325577"/>
            <a:ext cx="625130" cy="464624"/>
          </a:xfrm>
          <a:custGeom>
            <a:avLst/>
            <a:gdLst/>
            <a:ahLst/>
            <a:cxnLst/>
            <a:rect l="l" t="t" r="r" b="b"/>
            <a:pathLst>
              <a:path w="516890" h="384175">
                <a:moveTo>
                  <a:pt x="0" y="286511"/>
                </a:moveTo>
                <a:lnTo>
                  <a:pt x="390143" y="48767"/>
                </a:lnTo>
                <a:lnTo>
                  <a:pt x="359664" y="0"/>
                </a:lnTo>
                <a:lnTo>
                  <a:pt x="516635" y="38100"/>
                </a:lnTo>
                <a:lnTo>
                  <a:pt x="478535" y="195071"/>
                </a:lnTo>
                <a:lnTo>
                  <a:pt x="449579" y="146303"/>
                </a:lnTo>
                <a:lnTo>
                  <a:pt x="59435" y="384047"/>
                </a:lnTo>
                <a:lnTo>
                  <a:pt x="0" y="286511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24564310-4F63-4ACD-8C22-8F4E1042C5ED}"/>
              </a:ext>
            </a:extLst>
          </p:cNvPr>
          <p:cNvSpPr/>
          <p:nvPr/>
        </p:nvSpPr>
        <p:spPr>
          <a:xfrm>
            <a:off x="5323916" y="2550438"/>
            <a:ext cx="624822" cy="46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32E7E073-EFBC-48D9-AC37-5051CAEEC1BE}"/>
              </a:ext>
            </a:extLst>
          </p:cNvPr>
          <p:cNvSpPr/>
          <p:nvPr/>
        </p:nvSpPr>
        <p:spPr>
          <a:xfrm>
            <a:off x="5371837" y="2780830"/>
            <a:ext cx="29489" cy="47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2" name="object 59">
            <a:extLst>
              <a:ext uri="{FF2B5EF4-FFF2-40B4-BE49-F238E27FC236}">
                <a16:creationId xmlns:a16="http://schemas.microsoft.com/office/drawing/2014/main" id="{FD989EE0-2345-4244-99BB-5AC614F0991D}"/>
              </a:ext>
            </a:extLst>
          </p:cNvPr>
          <p:cNvSpPr/>
          <p:nvPr/>
        </p:nvSpPr>
        <p:spPr>
          <a:xfrm>
            <a:off x="5861735" y="2548596"/>
            <a:ext cx="15359" cy="9216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2503" y="0"/>
                </a:moveTo>
                <a:lnTo>
                  <a:pt x="0" y="761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3" name="object 60">
            <a:extLst>
              <a:ext uri="{FF2B5EF4-FFF2-40B4-BE49-F238E27FC236}">
                <a16:creationId xmlns:a16="http://schemas.microsoft.com/office/drawing/2014/main" id="{788617EC-3CD3-4191-8F89-C625F36668BB}"/>
              </a:ext>
            </a:extLst>
          </p:cNvPr>
          <p:cNvSpPr/>
          <p:nvPr/>
        </p:nvSpPr>
        <p:spPr>
          <a:xfrm>
            <a:off x="5786119" y="2558775"/>
            <a:ext cx="74492" cy="45310"/>
          </a:xfrm>
          <a:custGeom>
            <a:avLst/>
            <a:gdLst/>
            <a:ahLst/>
            <a:cxnLst/>
            <a:rect l="l" t="t" r="r" b="b"/>
            <a:pathLst>
              <a:path w="61595" h="37464">
                <a:moveTo>
                  <a:pt x="61215" y="0"/>
                </a:moveTo>
                <a:lnTo>
                  <a:pt x="0" y="3730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4" name="object 61">
            <a:extLst>
              <a:ext uri="{FF2B5EF4-FFF2-40B4-BE49-F238E27FC236}">
                <a16:creationId xmlns:a16="http://schemas.microsoft.com/office/drawing/2014/main" id="{7BC18075-2444-4098-B839-7EB7E522744B}"/>
              </a:ext>
            </a:extLst>
          </p:cNvPr>
          <p:cNvSpPr/>
          <p:nvPr/>
        </p:nvSpPr>
        <p:spPr>
          <a:xfrm>
            <a:off x="5483655" y="2604822"/>
            <a:ext cx="301045" cy="183546"/>
          </a:xfrm>
          <a:custGeom>
            <a:avLst/>
            <a:gdLst/>
            <a:ahLst/>
            <a:cxnLst/>
            <a:rect l="l" t="t" r="r" b="b"/>
            <a:pathLst>
              <a:path w="248920" h="151764">
                <a:moveTo>
                  <a:pt x="248827" y="0"/>
                </a:moveTo>
                <a:lnTo>
                  <a:pt x="0" y="15162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5" name="object 62">
            <a:extLst>
              <a:ext uri="{FF2B5EF4-FFF2-40B4-BE49-F238E27FC236}">
                <a16:creationId xmlns:a16="http://schemas.microsoft.com/office/drawing/2014/main" id="{56FB2CD3-064C-4B50-983F-E39AD2D76186}"/>
              </a:ext>
            </a:extLst>
          </p:cNvPr>
          <p:cNvSpPr/>
          <p:nvPr/>
        </p:nvSpPr>
        <p:spPr>
          <a:xfrm>
            <a:off x="5352398" y="2777146"/>
            <a:ext cx="24575" cy="72957"/>
          </a:xfrm>
          <a:custGeom>
            <a:avLst/>
            <a:gdLst/>
            <a:ahLst/>
            <a:cxnLst/>
            <a:rect l="l" t="t" r="r" b="b"/>
            <a:pathLst>
              <a:path w="20320" h="60325">
                <a:moveTo>
                  <a:pt x="19978" y="9143"/>
                </a:moveTo>
                <a:lnTo>
                  <a:pt x="14549" y="0"/>
                </a:lnTo>
                <a:lnTo>
                  <a:pt x="0" y="5994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E864C9EE-C495-48C6-B42D-75602664F613}"/>
              </a:ext>
            </a:extLst>
          </p:cNvPr>
          <p:cNvSpPr/>
          <p:nvPr/>
        </p:nvSpPr>
        <p:spPr>
          <a:xfrm>
            <a:off x="5337486" y="2875174"/>
            <a:ext cx="9216" cy="36095"/>
          </a:xfrm>
          <a:custGeom>
            <a:avLst/>
            <a:gdLst/>
            <a:ahLst/>
            <a:cxnLst/>
            <a:rect l="l" t="t" r="r" b="b"/>
            <a:pathLst>
              <a:path w="7620" h="29845">
                <a:moveTo>
                  <a:pt x="7205" y="0"/>
                </a:moveTo>
                <a:lnTo>
                  <a:pt x="0" y="29688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7" name="object 64">
            <a:extLst>
              <a:ext uri="{FF2B5EF4-FFF2-40B4-BE49-F238E27FC236}">
                <a16:creationId xmlns:a16="http://schemas.microsoft.com/office/drawing/2014/main" id="{85E596C8-9AD8-40A5-ABC8-B3C8F500674F}"/>
              </a:ext>
            </a:extLst>
          </p:cNvPr>
          <p:cNvSpPr/>
          <p:nvPr/>
        </p:nvSpPr>
        <p:spPr>
          <a:xfrm>
            <a:off x="5323915" y="2931496"/>
            <a:ext cx="9216" cy="36095"/>
          </a:xfrm>
          <a:custGeom>
            <a:avLst/>
            <a:gdLst/>
            <a:ahLst/>
            <a:cxnLst/>
            <a:rect l="l" t="t" r="r" b="b"/>
            <a:pathLst>
              <a:path w="7620" h="29845">
                <a:moveTo>
                  <a:pt x="7122" y="0"/>
                </a:moveTo>
                <a:lnTo>
                  <a:pt x="0" y="29346"/>
                </a:lnTo>
                <a:lnTo>
                  <a:pt x="913" y="2956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8" name="object 65">
            <a:extLst>
              <a:ext uri="{FF2B5EF4-FFF2-40B4-BE49-F238E27FC236}">
                <a16:creationId xmlns:a16="http://schemas.microsoft.com/office/drawing/2014/main" id="{87AAB2B5-C45C-495B-9D40-068951BBDDD2}"/>
              </a:ext>
            </a:extLst>
          </p:cNvPr>
          <p:cNvSpPr/>
          <p:nvPr/>
        </p:nvSpPr>
        <p:spPr>
          <a:xfrm>
            <a:off x="5876857" y="2548596"/>
            <a:ext cx="6144" cy="9216"/>
          </a:xfrm>
          <a:custGeom>
            <a:avLst/>
            <a:gdLst/>
            <a:ahLst/>
            <a:cxnLst/>
            <a:rect l="l" t="t" r="r" b="b"/>
            <a:pathLst>
              <a:path w="5079" h="7620">
                <a:moveTo>
                  <a:pt x="4643" y="7619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69" name="object 66">
            <a:extLst>
              <a:ext uri="{FF2B5EF4-FFF2-40B4-BE49-F238E27FC236}">
                <a16:creationId xmlns:a16="http://schemas.microsoft.com/office/drawing/2014/main" id="{C01E5066-3915-4B33-8512-0620DA912135}"/>
              </a:ext>
            </a:extLst>
          </p:cNvPr>
          <p:cNvSpPr/>
          <p:nvPr/>
        </p:nvSpPr>
        <p:spPr>
          <a:xfrm>
            <a:off x="5489799" y="2974729"/>
            <a:ext cx="24575" cy="38399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13716" y="30219"/>
                </a:moveTo>
                <a:lnTo>
                  <a:pt x="19811" y="31698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0" name="object 67">
            <a:extLst>
              <a:ext uri="{FF2B5EF4-FFF2-40B4-BE49-F238E27FC236}">
                <a16:creationId xmlns:a16="http://schemas.microsoft.com/office/drawing/2014/main" id="{4642B379-B208-406B-B736-3DA1E94F8E98}"/>
              </a:ext>
            </a:extLst>
          </p:cNvPr>
          <p:cNvSpPr/>
          <p:nvPr/>
        </p:nvSpPr>
        <p:spPr>
          <a:xfrm>
            <a:off x="5478815" y="2957157"/>
            <a:ext cx="9984" cy="15359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7937" y="1270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1" name="object 68">
            <a:extLst>
              <a:ext uri="{FF2B5EF4-FFF2-40B4-BE49-F238E27FC236}">
                <a16:creationId xmlns:a16="http://schemas.microsoft.com/office/drawing/2014/main" id="{01EF18E6-EA5A-446D-8B9E-29C7889C86C2}"/>
              </a:ext>
            </a:extLst>
          </p:cNvPr>
          <p:cNvSpPr/>
          <p:nvPr/>
        </p:nvSpPr>
        <p:spPr>
          <a:xfrm>
            <a:off x="5672172" y="2834281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668"/>
                </a:moveTo>
                <a:lnTo>
                  <a:pt x="1096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2" name="object 69">
            <a:extLst>
              <a:ext uri="{FF2B5EF4-FFF2-40B4-BE49-F238E27FC236}">
                <a16:creationId xmlns:a16="http://schemas.microsoft.com/office/drawing/2014/main" id="{9BB90396-2459-44BC-9C20-151740B2DC60}"/>
              </a:ext>
            </a:extLst>
          </p:cNvPr>
          <p:cNvSpPr/>
          <p:nvPr/>
        </p:nvSpPr>
        <p:spPr>
          <a:xfrm>
            <a:off x="5747737" y="2788203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693"/>
                </a:moveTo>
                <a:lnTo>
                  <a:pt x="1138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3" name="object 70">
            <a:extLst>
              <a:ext uri="{FF2B5EF4-FFF2-40B4-BE49-F238E27FC236}">
                <a16:creationId xmlns:a16="http://schemas.microsoft.com/office/drawing/2014/main" id="{2EACB515-56DD-40E5-8825-4A75A6FA8620}"/>
              </a:ext>
            </a:extLst>
          </p:cNvPr>
          <p:cNvSpPr/>
          <p:nvPr/>
        </p:nvSpPr>
        <p:spPr>
          <a:xfrm>
            <a:off x="5823301" y="2742124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19"/>
                </a:moveTo>
                <a:lnTo>
                  <a:pt x="1181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4" name="object 71">
            <a:extLst>
              <a:ext uri="{FF2B5EF4-FFF2-40B4-BE49-F238E27FC236}">
                <a16:creationId xmlns:a16="http://schemas.microsoft.com/office/drawing/2014/main" id="{FF3587E4-B2B4-4D42-97DD-F8CDCDA973CD}"/>
              </a:ext>
            </a:extLst>
          </p:cNvPr>
          <p:cNvSpPr/>
          <p:nvPr/>
        </p:nvSpPr>
        <p:spPr>
          <a:xfrm>
            <a:off x="5875004" y="2711406"/>
            <a:ext cx="768" cy="768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11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5" name="object 72">
            <a:extLst>
              <a:ext uri="{FF2B5EF4-FFF2-40B4-BE49-F238E27FC236}">
                <a16:creationId xmlns:a16="http://schemas.microsoft.com/office/drawing/2014/main" id="{7CB17750-6FAE-467F-A3BB-1DF390FF6EFA}"/>
              </a:ext>
            </a:extLst>
          </p:cNvPr>
          <p:cNvSpPr/>
          <p:nvPr/>
        </p:nvSpPr>
        <p:spPr>
          <a:xfrm>
            <a:off x="5898866" y="2696046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45"/>
                </a:moveTo>
                <a:lnTo>
                  <a:pt x="122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6" name="object 73">
            <a:extLst>
              <a:ext uri="{FF2B5EF4-FFF2-40B4-BE49-F238E27FC236}">
                <a16:creationId xmlns:a16="http://schemas.microsoft.com/office/drawing/2014/main" id="{932C8EC3-F1CF-4363-8B3F-9BEDCDE60870}"/>
              </a:ext>
            </a:extLst>
          </p:cNvPr>
          <p:cNvSpPr/>
          <p:nvPr/>
        </p:nvSpPr>
        <p:spPr>
          <a:xfrm>
            <a:off x="5882472" y="2557811"/>
            <a:ext cx="66812" cy="110588"/>
          </a:xfrm>
          <a:custGeom>
            <a:avLst/>
            <a:gdLst/>
            <a:ahLst/>
            <a:cxnLst/>
            <a:rect l="l" t="t" r="r" b="b"/>
            <a:pathLst>
              <a:path w="55245" h="91439">
                <a:moveTo>
                  <a:pt x="53269" y="90844"/>
                </a:moveTo>
                <a:lnTo>
                  <a:pt x="54792" y="89916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7" name="object 74">
            <a:extLst>
              <a:ext uri="{FF2B5EF4-FFF2-40B4-BE49-F238E27FC236}">
                <a16:creationId xmlns:a16="http://schemas.microsoft.com/office/drawing/2014/main" id="{ABE546E5-C1C5-4143-AD98-0F2D988C972A}"/>
              </a:ext>
            </a:extLst>
          </p:cNvPr>
          <p:cNvSpPr/>
          <p:nvPr/>
        </p:nvSpPr>
        <p:spPr>
          <a:xfrm>
            <a:off x="5405014" y="2835057"/>
            <a:ext cx="2304" cy="153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447" y="0"/>
                </a:moveTo>
                <a:lnTo>
                  <a:pt x="0" y="88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8" name="object 75">
            <a:extLst>
              <a:ext uri="{FF2B5EF4-FFF2-40B4-BE49-F238E27FC236}">
                <a16:creationId xmlns:a16="http://schemas.microsoft.com/office/drawing/2014/main" id="{BBBD1EA3-1261-452C-981B-036DC59D9116}"/>
              </a:ext>
            </a:extLst>
          </p:cNvPr>
          <p:cNvSpPr/>
          <p:nvPr/>
        </p:nvSpPr>
        <p:spPr>
          <a:xfrm>
            <a:off x="5408040" y="2818922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841" y="0"/>
                </a:moveTo>
                <a:lnTo>
                  <a:pt x="0" y="1270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79" name="object 76">
            <a:extLst>
              <a:ext uri="{FF2B5EF4-FFF2-40B4-BE49-F238E27FC236}">
                <a16:creationId xmlns:a16="http://schemas.microsoft.com/office/drawing/2014/main" id="{A2D7E27C-24E0-45A8-B026-AD2A7A53A979}"/>
              </a:ext>
            </a:extLst>
          </p:cNvPr>
          <p:cNvSpPr/>
          <p:nvPr/>
        </p:nvSpPr>
        <p:spPr>
          <a:xfrm>
            <a:off x="5394800" y="2818922"/>
            <a:ext cx="9216" cy="15359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7540" y="1270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id="{ED58426C-C5B3-49A2-B7BB-BA83791A0410}"/>
              </a:ext>
            </a:extLst>
          </p:cNvPr>
          <p:cNvSpPr/>
          <p:nvPr/>
        </p:nvSpPr>
        <p:spPr>
          <a:xfrm>
            <a:off x="5433245" y="2803562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841" y="0"/>
                </a:moveTo>
                <a:lnTo>
                  <a:pt x="0" y="1270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1" name="object 78">
            <a:extLst>
              <a:ext uri="{FF2B5EF4-FFF2-40B4-BE49-F238E27FC236}">
                <a16:creationId xmlns:a16="http://schemas.microsoft.com/office/drawing/2014/main" id="{2CE4DF9F-DED6-48D3-A21A-706D01892E6D}"/>
              </a:ext>
            </a:extLst>
          </p:cNvPr>
          <p:cNvSpPr/>
          <p:nvPr/>
        </p:nvSpPr>
        <p:spPr>
          <a:xfrm>
            <a:off x="5385679" y="2803562"/>
            <a:ext cx="9216" cy="15359"/>
          </a:xfrm>
          <a:custGeom>
            <a:avLst/>
            <a:gdLst/>
            <a:ahLst/>
            <a:cxnLst/>
            <a:rect l="l" t="t" r="r" b="b"/>
            <a:pathLst>
              <a:path w="7620" h="12700">
                <a:moveTo>
                  <a:pt x="7540" y="1270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9A065548-05EC-4B3A-8FC1-BB405270F8AD}"/>
              </a:ext>
            </a:extLst>
          </p:cNvPr>
          <p:cNvSpPr/>
          <p:nvPr/>
        </p:nvSpPr>
        <p:spPr>
          <a:xfrm>
            <a:off x="5458450" y="2788203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841" y="0"/>
                </a:moveTo>
                <a:lnTo>
                  <a:pt x="0" y="1270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3" name="object 80">
            <a:extLst>
              <a:ext uri="{FF2B5EF4-FFF2-40B4-BE49-F238E27FC236}">
                <a16:creationId xmlns:a16="http://schemas.microsoft.com/office/drawing/2014/main" id="{F3BD89E3-0AC7-4404-87E9-FD16C4E66D4F}"/>
              </a:ext>
            </a:extLst>
          </p:cNvPr>
          <p:cNvSpPr/>
          <p:nvPr/>
        </p:nvSpPr>
        <p:spPr>
          <a:xfrm>
            <a:off x="5377368" y="2789563"/>
            <a:ext cx="8448" cy="14591"/>
          </a:xfrm>
          <a:custGeom>
            <a:avLst/>
            <a:gdLst/>
            <a:ahLst/>
            <a:cxnLst/>
            <a:rect l="l" t="t" r="r" b="b"/>
            <a:pathLst>
              <a:path w="6985" h="12064">
                <a:moveTo>
                  <a:pt x="6873" y="11575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4" name="object 81">
            <a:extLst>
              <a:ext uri="{FF2B5EF4-FFF2-40B4-BE49-F238E27FC236}">
                <a16:creationId xmlns:a16="http://schemas.microsoft.com/office/drawing/2014/main" id="{472D7C39-DF95-4F64-AA7B-C957566ED5DE}"/>
              </a:ext>
            </a:extLst>
          </p:cNvPr>
          <p:cNvSpPr/>
          <p:nvPr/>
        </p:nvSpPr>
        <p:spPr>
          <a:xfrm>
            <a:off x="5323916" y="2550746"/>
            <a:ext cx="624822" cy="462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5" name="object 82">
            <a:extLst>
              <a:ext uri="{FF2B5EF4-FFF2-40B4-BE49-F238E27FC236}">
                <a16:creationId xmlns:a16="http://schemas.microsoft.com/office/drawing/2014/main" id="{DD6F0AE8-2537-4C3A-AAEF-9ED00F6B227B}"/>
              </a:ext>
            </a:extLst>
          </p:cNvPr>
          <p:cNvSpPr/>
          <p:nvPr/>
        </p:nvSpPr>
        <p:spPr>
          <a:xfrm>
            <a:off x="5323915" y="2548597"/>
            <a:ext cx="625130" cy="464624"/>
          </a:xfrm>
          <a:custGeom>
            <a:avLst/>
            <a:gdLst/>
            <a:ahLst/>
            <a:cxnLst/>
            <a:rect l="l" t="t" r="r" b="b"/>
            <a:pathLst>
              <a:path w="516890" h="384175">
                <a:moveTo>
                  <a:pt x="457199" y="0"/>
                </a:moveTo>
                <a:lnTo>
                  <a:pt x="67055" y="237743"/>
                </a:lnTo>
                <a:lnTo>
                  <a:pt x="38100" y="188975"/>
                </a:lnTo>
                <a:lnTo>
                  <a:pt x="0" y="345948"/>
                </a:lnTo>
                <a:lnTo>
                  <a:pt x="156971" y="384048"/>
                </a:lnTo>
                <a:lnTo>
                  <a:pt x="126491" y="335280"/>
                </a:lnTo>
                <a:lnTo>
                  <a:pt x="516635" y="97535"/>
                </a:lnTo>
                <a:lnTo>
                  <a:pt x="457199" y="0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6" name="object 83">
            <a:extLst>
              <a:ext uri="{FF2B5EF4-FFF2-40B4-BE49-F238E27FC236}">
                <a16:creationId xmlns:a16="http://schemas.microsoft.com/office/drawing/2014/main" id="{4F3DC67A-97B2-458C-9F71-543D4BF7977F}"/>
              </a:ext>
            </a:extLst>
          </p:cNvPr>
          <p:cNvSpPr/>
          <p:nvPr/>
        </p:nvSpPr>
        <p:spPr>
          <a:xfrm>
            <a:off x="2913096" y="3949379"/>
            <a:ext cx="1842" cy="1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7" name="object 84">
            <a:extLst>
              <a:ext uri="{FF2B5EF4-FFF2-40B4-BE49-F238E27FC236}">
                <a16:creationId xmlns:a16="http://schemas.microsoft.com/office/drawing/2014/main" id="{70A9F7CA-97C3-4D05-A516-6F108B511B05}"/>
              </a:ext>
            </a:extLst>
          </p:cNvPr>
          <p:cNvSpPr/>
          <p:nvPr/>
        </p:nvSpPr>
        <p:spPr>
          <a:xfrm>
            <a:off x="2468898" y="3986242"/>
            <a:ext cx="624823" cy="412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8" name="object 85">
            <a:extLst>
              <a:ext uri="{FF2B5EF4-FFF2-40B4-BE49-F238E27FC236}">
                <a16:creationId xmlns:a16="http://schemas.microsoft.com/office/drawing/2014/main" id="{FAA6E9EF-8A0A-4E33-B0FE-643843948BCC}"/>
              </a:ext>
            </a:extLst>
          </p:cNvPr>
          <p:cNvSpPr/>
          <p:nvPr/>
        </p:nvSpPr>
        <p:spPr>
          <a:xfrm>
            <a:off x="2468898" y="4264421"/>
            <a:ext cx="27647" cy="16895"/>
          </a:xfrm>
          <a:custGeom>
            <a:avLst/>
            <a:gdLst/>
            <a:ahLst/>
            <a:cxnLst/>
            <a:rect l="l" t="t" r="r" b="b"/>
            <a:pathLst>
              <a:path w="22860" h="13970">
                <a:moveTo>
                  <a:pt x="0" y="13827"/>
                </a:moveTo>
                <a:lnTo>
                  <a:pt x="2269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89" name="object 86">
            <a:extLst>
              <a:ext uri="{FF2B5EF4-FFF2-40B4-BE49-F238E27FC236}">
                <a16:creationId xmlns:a16="http://schemas.microsoft.com/office/drawing/2014/main" id="{4F72897C-FF40-4254-9114-7FFE8A813C1E}"/>
              </a:ext>
            </a:extLst>
          </p:cNvPr>
          <p:cNvSpPr/>
          <p:nvPr/>
        </p:nvSpPr>
        <p:spPr>
          <a:xfrm>
            <a:off x="2499148" y="4218373"/>
            <a:ext cx="72957" cy="44542"/>
          </a:xfrm>
          <a:custGeom>
            <a:avLst/>
            <a:gdLst/>
            <a:ahLst/>
            <a:cxnLst/>
            <a:rect l="l" t="t" r="r" b="b"/>
            <a:pathLst>
              <a:path w="60325" h="36829">
                <a:moveTo>
                  <a:pt x="0" y="36660"/>
                </a:moveTo>
                <a:lnTo>
                  <a:pt x="60161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0" name="object 87">
            <a:extLst>
              <a:ext uri="{FF2B5EF4-FFF2-40B4-BE49-F238E27FC236}">
                <a16:creationId xmlns:a16="http://schemas.microsoft.com/office/drawing/2014/main" id="{B4C71BE9-346F-47B7-A12F-4FDB8CCAD40B}"/>
              </a:ext>
            </a:extLst>
          </p:cNvPr>
          <p:cNvSpPr/>
          <p:nvPr/>
        </p:nvSpPr>
        <p:spPr>
          <a:xfrm>
            <a:off x="2574763" y="4172326"/>
            <a:ext cx="72957" cy="44542"/>
          </a:xfrm>
          <a:custGeom>
            <a:avLst/>
            <a:gdLst/>
            <a:ahLst/>
            <a:cxnLst/>
            <a:rect l="l" t="t" r="r" b="b"/>
            <a:pathLst>
              <a:path w="60325" h="36829">
                <a:moveTo>
                  <a:pt x="0" y="36635"/>
                </a:moveTo>
                <a:lnTo>
                  <a:pt x="60119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1" name="object 88">
            <a:extLst>
              <a:ext uri="{FF2B5EF4-FFF2-40B4-BE49-F238E27FC236}">
                <a16:creationId xmlns:a16="http://schemas.microsoft.com/office/drawing/2014/main" id="{65502C64-77D8-45E2-B9BA-D185A8B6D14C}"/>
              </a:ext>
            </a:extLst>
          </p:cNvPr>
          <p:cNvSpPr/>
          <p:nvPr/>
        </p:nvSpPr>
        <p:spPr>
          <a:xfrm>
            <a:off x="2650379" y="4126279"/>
            <a:ext cx="72957" cy="44542"/>
          </a:xfrm>
          <a:custGeom>
            <a:avLst/>
            <a:gdLst/>
            <a:ahLst/>
            <a:cxnLst/>
            <a:rect l="l" t="t" r="r" b="b"/>
            <a:pathLst>
              <a:path w="60325" h="36829">
                <a:moveTo>
                  <a:pt x="0" y="36609"/>
                </a:moveTo>
                <a:lnTo>
                  <a:pt x="60076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2" name="object 89">
            <a:extLst>
              <a:ext uri="{FF2B5EF4-FFF2-40B4-BE49-F238E27FC236}">
                <a16:creationId xmlns:a16="http://schemas.microsoft.com/office/drawing/2014/main" id="{61175B93-AAE5-4AD1-9C83-F944705368F9}"/>
              </a:ext>
            </a:extLst>
          </p:cNvPr>
          <p:cNvSpPr/>
          <p:nvPr/>
        </p:nvSpPr>
        <p:spPr>
          <a:xfrm>
            <a:off x="2725995" y="4080231"/>
            <a:ext cx="72957" cy="44542"/>
          </a:xfrm>
          <a:custGeom>
            <a:avLst/>
            <a:gdLst/>
            <a:ahLst/>
            <a:cxnLst/>
            <a:rect l="l" t="t" r="r" b="b"/>
            <a:pathLst>
              <a:path w="60325" h="36829">
                <a:moveTo>
                  <a:pt x="0" y="36583"/>
                </a:moveTo>
                <a:lnTo>
                  <a:pt x="6003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3" name="object 90">
            <a:extLst>
              <a:ext uri="{FF2B5EF4-FFF2-40B4-BE49-F238E27FC236}">
                <a16:creationId xmlns:a16="http://schemas.microsoft.com/office/drawing/2014/main" id="{E4A4B99E-7B41-448B-A615-ADA4CD52014D}"/>
              </a:ext>
            </a:extLst>
          </p:cNvPr>
          <p:cNvSpPr/>
          <p:nvPr/>
        </p:nvSpPr>
        <p:spPr>
          <a:xfrm>
            <a:off x="2801610" y="4048725"/>
            <a:ext cx="49150" cy="29951"/>
          </a:xfrm>
          <a:custGeom>
            <a:avLst/>
            <a:gdLst/>
            <a:ahLst/>
            <a:cxnLst/>
            <a:rect l="l" t="t" r="r" b="b"/>
            <a:pathLst>
              <a:path w="40639" h="24764">
                <a:moveTo>
                  <a:pt x="0" y="24534"/>
                </a:moveTo>
                <a:lnTo>
                  <a:pt x="40261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4" name="object 91">
            <a:extLst>
              <a:ext uri="{FF2B5EF4-FFF2-40B4-BE49-F238E27FC236}">
                <a16:creationId xmlns:a16="http://schemas.microsoft.com/office/drawing/2014/main" id="{1E446DC5-2DE2-4FCD-8A4E-B5E4BAC68655}"/>
              </a:ext>
            </a:extLst>
          </p:cNvPr>
          <p:cNvSpPr/>
          <p:nvPr/>
        </p:nvSpPr>
        <p:spPr>
          <a:xfrm>
            <a:off x="2852021" y="4034184"/>
            <a:ext cx="22271" cy="13824"/>
          </a:xfrm>
          <a:custGeom>
            <a:avLst/>
            <a:gdLst/>
            <a:ahLst/>
            <a:cxnLst/>
            <a:rect l="l" t="t" r="r" b="b"/>
            <a:pathLst>
              <a:path w="18414" h="11429">
                <a:moveTo>
                  <a:pt x="0" y="11158"/>
                </a:moveTo>
                <a:lnTo>
                  <a:pt x="1831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5" name="object 92">
            <a:extLst>
              <a:ext uri="{FF2B5EF4-FFF2-40B4-BE49-F238E27FC236}">
                <a16:creationId xmlns:a16="http://schemas.microsoft.com/office/drawing/2014/main" id="{9C589461-30A1-4702-9FCB-91F6335DCA5F}"/>
              </a:ext>
            </a:extLst>
          </p:cNvPr>
          <p:cNvSpPr/>
          <p:nvPr/>
        </p:nvSpPr>
        <p:spPr>
          <a:xfrm>
            <a:off x="2877225" y="4002678"/>
            <a:ext cx="49150" cy="29951"/>
          </a:xfrm>
          <a:custGeom>
            <a:avLst/>
            <a:gdLst/>
            <a:ahLst/>
            <a:cxnLst/>
            <a:rect l="l" t="t" r="r" b="b"/>
            <a:pathLst>
              <a:path w="40639" h="24764">
                <a:moveTo>
                  <a:pt x="0" y="24508"/>
                </a:moveTo>
                <a:lnTo>
                  <a:pt x="40219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6" name="object 93">
            <a:extLst>
              <a:ext uri="{FF2B5EF4-FFF2-40B4-BE49-F238E27FC236}">
                <a16:creationId xmlns:a16="http://schemas.microsoft.com/office/drawing/2014/main" id="{6362A1EA-E5AE-436A-AB19-BFEB4304358B}"/>
              </a:ext>
            </a:extLst>
          </p:cNvPr>
          <p:cNvSpPr/>
          <p:nvPr/>
        </p:nvSpPr>
        <p:spPr>
          <a:xfrm>
            <a:off x="2927636" y="3995860"/>
            <a:ext cx="9984" cy="6144"/>
          </a:xfrm>
          <a:custGeom>
            <a:avLst/>
            <a:gdLst/>
            <a:ahLst/>
            <a:cxnLst/>
            <a:rect l="l" t="t" r="r" b="b"/>
            <a:pathLst>
              <a:path w="8254" h="5079">
                <a:moveTo>
                  <a:pt x="0" y="4746"/>
                </a:moveTo>
                <a:lnTo>
                  <a:pt x="7788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7" name="object 94">
            <a:extLst>
              <a:ext uri="{FF2B5EF4-FFF2-40B4-BE49-F238E27FC236}">
                <a16:creationId xmlns:a16="http://schemas.microsoft.com/office/drawing/2014/main" id="{AC530BD1-F0A3-4CC8-A11C-F940706AFA03}"/>
              </a:ext>
            </a:extLst>
          </p:cNvPr>
          <p:cNvSpPr/>
          <p:nvPr/>
        </p:nvSpPr>
        <p:spPr>
          <a:xfrm>
            <a:off x="2936133" y="3986241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62" y="1219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8" name="object 95">
            <a:extLst>
              <a:ext uri="{FF2B5EF4-FFF2-40B4-BE49-F238E27FC236}">
                <a16:creationId xmlns:a16="http://schemas.microsoft.com/office/drawing/2014/main" id="{D0CA470F-29CC-465D-AAC3-A88991385F7D}"/>
              </a:ext>
            </a:extLst>
          </p:cNvPr>
          <p:cNvSpPr/>
          <p:nvPr/>
        </p:nvSpPr>
        <p:spPr>
          <a:xfrm>
            <a:off x="2903878" y="3934634"/>
            <a:ext cx="23039" cy="6144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3048" y="4877"/>
                </a:moveTo>
                <a:lnTo>
                  <a:pt x="0" y="0"/>
                </a:lnTo>
                <a:lnTo>
                  <a:pt x="18834" y="457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99" name="object 96">
            <a:extLst>
              <a:ext uri="{FF2B5EF4-FFF2-40B4-BE49-F238E27FC236}">
                <a16:creationId xmlns:a16="http://schemas.microsoft.com/office/drawing/2014/main" id="{821E4B30-E441-42F3-B9D7-730C79D22C75}"/>
              </a:ext>
            </a:extLst>
          </p:cNvPr>
          <p:cNvSpPr/>
          <p:nvPr/>
        </p:nvSpPr>
        <p:spPr>
          <a:xfrm>
            <a:off x="2532544" y="4385587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714" y="1172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0" name="object 97">
            <a:extLst>
              <a:ext uri="{FF2B5EF4-FFF2-40B4-BE49-F238E27FC236}">
                <a16:creationId xmlns:a16="http://schemas.microsoft.com/office/drawing/2014/main" id="{6F920113-5905-4612-B925-1DC97506B55E}"/>
              </a:ext>
            </a:extLst>
          </p:cNvPr>
          <p:cNvSpPr/>
          <p:nvPr/>
        </p:nvSpPr>
        <p:spPr>
          <a:xfrm>
            <a:off x="2523185" y="4370228"/>
            <a:ext cx="1536" cy="23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038" y="1704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1" name="object 98">
            <a:extLst>
              <a:ext uri="{FF2B5EF4-FFF2-40B4-BE49-F238E27FC236}">
                <a16:creationId xmlns:a16="http://schemas.microsoft.com/office/drawing/2014/main" id="{6D0E4BAF-2350-4641-ABA9-6A8818D95F6A}"/>
              </a:ext>
            </a:extLst>
          </p:cNvPr>
          <p:cNvSpPr/>
          <p:nvPr/>
        </p:nvSpPr>
        <p:spPr>
          <a:xfrm>
            <a:off x="2513825" y="4354868"/>
            <a:ext cx="1536" cy="23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952" y="1563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2" name="object 99">
            <a:extLst>
              <a:ext uri="{FF2B5EF4-FFF2-40B4-BE49-F238E27FC236}">
                <a16:creationId xmlns:a16="http://schemas.microsoft.com/office/drawing/2014/main" id="{F0B7C97B-EC74-48E5-A919-0EBAA62B7C39}"/>
              </a:ext>
            </a:extLst>
          </p:cNvPr>
          <p:cNvSpPr/>
          <p:nvPr/>
        </p:nvSpPr>
        <p:spPr>
          <a:xfrm>
            <a:off x="2504466" y="4339509"/>
            <a:ext cx="1536" cy="2304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072" y="1759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3" name="object 100">
            <a:extLst>
              <a:ext uri="{FF2B5EF4-FFF2-40B4-BE49-F238E27FC236}">
                <a16:creationId xmlns:a16="http://schemas.microsoft.com/office/drawing/2014/main" id="{D76B21B5-53ED-4BEC-B7DC-C53DFE450A8D}"/>
              </a:ext>
            </a:extLst>
          </p:cNvPr>
          <p:cNvSpPr/>
          <p:nvPr/>
        </p:nvSpPr>
        <p:spPr>
          <a:xfrm>
            <a:off x="2495106" y="4324149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91" y="1954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4" name="object 101">
            <a:extLst>
              <a:ext uri="{FF2B5EF4-FFF2-40B4-BE49-F238E27FC236}">
                <a16:creationId xmlns:a16="http://schemas.microsoft.com/office/drawing/2014/main" id="{C000BE15-D8A7-4965-9135-58379D4ED1B2}"/>
              </a:ext>
            </a:extLst>
          </p:cNvPr>
          <p:cNvSpPr/>
          <p:nvPr/>
        </p:nvSpPr>
        <p:spPr>
          <a:xfrm>
            <a:off x="2485746" y="4308790"/>
            <a:ext cx="2304" cy="3840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31" y="2677"/>
                </a:moveTo>
                <a:lnTo>
                  <a:pt x="0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5" name="object 102">
            <a:extLst>
              <a:ext uri="{FF2B5EF4-FFF2-40B4-BE49-F238E27FC236}">
                <a16:creationId xmlns:a16="http://schemas.microsoft.com/office/drawing/2014/main" id="{FDDF6AAA-1AF8-4EDB-893D-490B6E93C90C}"/>
              </a:ext>
            </a:extLst>
          </p:cNvPr>
          <p:cNvSpPr/>
          <p:nvPr/>
        </p:nvSpPr>
        <p:spPr>
          <a:xfrm>
            <a:off x="2468899" y="4281143"/>
            <a:ext cx="3840" cy="6144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727" y="4476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6" name="object 103">
            <a:extLst>
              <a:ext uri="{FF2B5EF4-FFF2-40B4-BE49-F238E27FC236}">
                <a16:creationId xmlns:a16="http://schemas.microsoft.com/office/drawing/2014/main" id="{343D7A64-625A-4F0A-95CD-7158E4F26745}"/>
              </a:ext>
            </a:extLst>
          </p:cNvPr>
          <p:cNvSpPr/>
          <p:nvPr/>
        </p:nvSpPr>
        <p:spPr>
          <a:xfrm>
            <a:off x="2926657" y="3940163"/>
            <a:ext cx="167418" cy="65278"/>
          </a:xfrm>
          <a:custGeom>
            <a:avLst/>
            <a:gdLst/>
            <a:ahLst/>
            <a:cxnLst/>
            <a:rect l="l" t="t" r="r" b="b"/>
            <a:pathLst>
              <a:path w="138429" h="53975">
                <a:moveTo>
                  <a:pt x="0" y="0"/>
                </a:moveTo>
                <a:lnTo>
                  <a:pt x="138137" y="33528"/>
                </a:lnTo>
                <a:lnTo>
                  <a:pt x="133194" y="5389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7" name="object 104">
            <a:extLst>
              <a:ext uri="{FF2B5EF4-FFF2-40B4-BE49-F238E27FC236}">
                <a16:creationId xmlns:a16="http://schemas.microsoft.com/office/drawing/2014/main" id="{C4AAA7CD-3CD7-47AE-9511-BBB360B66740}"/>
              </a:ext>
            </a:extLst>
          </p:cNvPr>
          <p:cNvSpPr/>
          <p:nvPr/>
        </p:nvSpPr>
        <p:spPr>
          <a:xfrm>
            <a:off x="3073161" y="4055196"/>
            <a:ext cx="3072" cy="10752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2052" y="0"/>
                </a:moveTo>
                <a:lnTo>
                  <a:pt x="0" y="8454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8" name="object 105">
            <a:extLst>
              <a:ext uri="{FF2B5EF4-FFF2-40B4-BE49-F238E27FC236}">
                <a16:creationId xmlns:a16="http://schemas.microsoft.com/office/drawing/2014/main" id="{62E9E250-F134-4A36-A256-853F63820C06}"/>
              </a:ext>
            </a:extLst>
          </p:cNvPr>
          <p:cNvSpPr/>
          <p:nvPr/>
        </p:nvSpPr>
        <p:spPr>
          <a:xfrm>
            <a:off x="3058579" y="4121115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879" y="0"/>
                </a:moveTo>
                <a:lnTo>
                  <a:pt x="0" y="362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09" name="object 106">
            <a:extLst>
              <a:ext uri="{FF2B5EF4-FFF2-40B4-BE49-F238E27FC236}">
                <a16:creationId xmlns:a16="http://schemas.microsoft.com/office/drawing/2014/main" id="{B4601AE4-B66B-4441-9D0B-A8D9A64A9D71}"/>
              </a:ext>
            </a:extLst>
          </p:cNvPr>
          <p:cNvSpPr/>
          <p:nvPr/>
        </p:nvSpPr>
        <p:spPr>
          <a:xfrm>
            <a:off x="3047643" y="41705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0" name="object 107">
            <a:extLst>
              <a:ext uri="{FF2B5EF4-FFF2-40B4-BE49-F238E27FC236}">
                <a16:creationId xmlns:a16="http://schemas.microsoft.com/office/drawing/2014/main" id="{CC1FF5B5-0761-4130-A8F1-DFC06C1BF37F}"/>
              </a:ext>
            </a:extLst>
          </p:cNvPr>
          <p:cNvSpPr/>
          <p:nvPr/>
        </p:nvSpPr>
        <p:spPr>
          <a:xfrm>
            <a:off x="2912879" y="4170555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445" y="0"/>
                </a:moveTo>
                <a:lnTo>
                  <a:pt x="0" y="149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1" name="object 108">
            <a:extLst>
              <a:ext uri="{FF2B5EF4-FFF2-40B4-BE49-F238E27FC236}">
                <a16:creationId xmlns:a16="http://schemas.microsoft.com/office/drawing/2014/main" id="{A3864A08-6B0A-4D8E-881F-A439A4E0CCCD}"/>
              </a:ext>
            </a:extLst>
          </p:cNvPr>
          <p:cNvSpPr/>
          <p:nvPr/>
        </p:nvSpPr>
        <p:spPr>
          <a:xfrm>
            <a:off x="2889016" y="4185914"/>
            <a:ext cx="2304" cy="153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35" y="0"/>
                </a:moveTo>
                <a:lnTo>
                  <a:pt x="0" y="81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2" name="object 109">
            <a:extLst>
              <a:ext uri="{FF2B5EF4-FFF2-40B4-BE49-F238E27FC236}">
                <a16:creationId xmlns:a16="http://schemas.microsoft.com/office/drawing/2014/main" id="{F5F7E530-54E3-45C1-B9A2-1492D94A6A5C}"/>
              </a:ext>
            </a:extLst>
          </p:cNvPr>
          <p:cNvSpPr/>
          <p:nvPr/>
        </p:nvSpPr>
        <p:spPr>
          <a:xfrm>
            <a:off x="2837314" y="4216633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403" y="0"/>
                </a:moveTo>
                <a:lnTo>
                  <a:pt x="0" y="146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3" name="object 110">
            <a:extLst>
              <a:ext uri="{FF2B5EF4-FFF2-40B4-BE49-F238E27FC236}">
                <a16:creationId xmlns:a16="http://schemas.microsoft.com/office/drawing/2014/main" id="{4A35A9C8-6A52-43D7-9151-39911A35A93F}"/>
              </a:ext>
            </a:extLst>
          </p:cNvPr>
          <p:cNvSpPr/>
          <p:nvPr/>
        </p:nvSpPr>
        <p:spPr>
          <a:xfrm>
            <a:off x="2813451" y="4231992"/>
            <a:ext cx="2304" cy="153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293" y="0"/>
                </a:moveTo>
                <a:lnTo>
                  <a:pt x="0" y="78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4" name="object 111">
            <a:extLst>
              <a:ext uri="{FF2B5EF4-FFF2-40B4-BE49-F238E27FC236}">
                <a16:creationId xmlns:a16="http://schemas.microsoft.com/office/drawing/2014/main" id="{17E1CC84-8698-46B3-B6B1-FC7F9F7DBB47}"/>
              </a:ext>
            </a:extLst>
          </p:cNvPr>
          <p:cNvSpPr/>
          <p:nvPr/>
        </p:nvSpPr>
        <p:spPr>
          <a:xfrm>
            <a:off x="2761749" y="4262712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361" y="0"/>
                </a:moveTo>
                <a:lnTo>
                  <a:pt x="0" y="1439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5" name="object 112">
            <a:extLst>
              <a:ext uri="{FF2B5EF4-FFF2-40B4-BE49-F238E27FC236}">
                <a16:creationId xmlns:a16="http://schemas.microsoft.com/office/drawing/2014/main" id="{73433B87-2AC7-40C4-B275-2E83279CBC34}"/>
              </a:ext>
            </a:extLst>
          </p:cNvPr>
          <p:cNvSpPr/>
          <p:nvPr/>
        </p:nvSpPr>
        <p:spPr>
          <a:xfrm>
            <a:off x="2737886" y="4278070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51" y="0"/>
                </a:moveTo>
                <a:lnTo>
                  <a:pt x="0" y="76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6" name="object 113">
            <a:extLst>
              <a:ext uri="{FF2B5EF4-FFF2-40B4-BE49-F238E27FC236}">
                <a16:creationId xmlns:a16="http://schemas.microsoft.com/office/drawing/2014/main" id="{69878F0B-87C2-488A-BEC7-60E145169BE6}"/>
              </a:ext>
            </a:extLst>
          </p:cNvPr>
          <p:cNvSpPr/>
          <p:nvPr/>
        </p:nvSpPr>
        <p:spPr>
          <a:xfrm>
            <a:off x="2686184" y="4308790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319" y="0"/>
                </a:moveTo>
                <a:lnTo>
                  <a:pt x="0" y="141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7" name="object 114">
            <a:extLst>
              <a:ext uri="{FF2B5EF4-FFF2-40B4-BE49-F238E27FC236}">
                <a16:creationId xmlns:a16="http://schemas.microsoft.com/office/drawing/2014/main" id="{33B2EFEA-AA3A-4216-9AAF-B6893479A8DC}"/>
              </a:ext>
            </a:extLst>
          </p:cNvPr>
          <p:cNvSpPr/>
          <p:nvPr/>
        </p:nvSpPr>
        <p:spPr>
          <a:xfrm>
            <a:off x="2662321" y="4324149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09" y="0"/>
                </a:moveTo>
                <a:lnTo>
                  <a:pt x="0" y="73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8" name="object 115">
            <a:extLst>
              <a:ext uri="{FF2B5EF4-FFF2-40B4-BE49-F238E27FC236}">
                <a16:creationId xmlns:a16="http://schemas.microsoft.com/office/drawing/2014/main" id="{7D00DEE6-6889-44FB-9FE5-EDBA0484B5C6}"/>
              </a:ext>
            </a:extLst>
          </p:cNvPr>
          <p:cNvSpPr/>
          <p:nvPr/>
        </p:nvSpPr>
        <p:spPr>
          <a:xfrm>
            <a:off x="2610619" y="4354868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277" y="0"/>
                </a:moveTo>
                <a:lnTo>
                  <a:pt x="0" y="138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19" name="object 116">
            <a:extLst>
              <a:ext uri="{FF2B5EF4-FFF2-40B4-BE49-F238E27FC236}">
                <a16:creationId xmlns:a16="http://schemas.microsoft.com/office/drawing/2014/main" id="{1639ECE0-0709-4724-8F2A-F9347C7B68B1}"/>
              </a:ext>
            </a:extLst>
          </p:cNvPr>
          <p:cNvSpPr/>
          <p:nvPr/>
        </p:nvSpPr>
        <p:spPr>
          <a:xfrm>
            <a:off x="2586756" y="4370227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67" y="0"/>
                </a:moveTo>
                <a:lnTo>
                  <a:pt x="0" y="71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0" name="object 117">
            <a:extLst>
              <a:ext uri="{FF2B5EF4-FFF2-40B4-BE49-F238E27FC236}">
                <a16:creationId xmlns:a16="http://schemas.microsoft.com/office/drawing/2014/main" id="{93E11BE0-0B32-4651-ACF1-DCC4F4A6772C}"/>
              </a:ext>
            </a:extLst>
          </p:cNvPr>
          <p:cNvSpPr/>
          <p:nvPr/>
        </p:nvSpPr>
        <p:spPr>
          <a:xfrm>
            <a:off x="2940719" y="4155195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67" y="0"/>
                </a:moveTo>
                <a:lnTo>
                  <a:pt x="0" y="16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1" name="object 118">
            <a:extLst>
              <a:ext uri="{FF2B5EF4-FFF2-40B4-BE49-F238E27FC236}">
                <a16:creationId xmlns:a16="http://schemas.microsoft.com/office/drawing/2014/main" id="{2FC261AA-68EE-4CAA-A9AE-226EC6256B7A}"/>
              </a:ext>
            </a:extLst>
          </p:cNvPr>
          <p:cNvSpPr/>
          <p:nvPr/>
        </p:nvSpPr>
        <p:spPr>
          <a:xfrm>
            <a:off x="2964581" y="4139835"/>
            <a:ext cx="2304" cy="153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77" y="0"/>
                </a:moveTo>
                <a:lnTo>
                  <a:pt x="0" y="83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2" name="object 119">
            <a:extLst>
              <a:ext uri="{FF2B5EF4-FFF2-40B4-BE49-F238E27FC236}">
                <a16:creationId xmlns:a16="http://schemas.microsoft.com/office/drawing/2014/main" id="{DBD8B3C5-C65C-4CF3-9C4C-0D96A5AAC7A0}"/>
              </a:ext>
            </a:extLst>
          </p:cNvPr>
          <p:cNvSpPr/>
          <p:nvPr/>
        </p:nvSpPr>
        <p:spPr>
          <a:xfrm>
            <a:off x="2988444" y="4124476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487" y="0"/>
                </a:moveTo>
                <a:lnTo>
                  <a:pt x="0" y="151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3" name="object 120">
            <a:extLst>
              <a:ext uri="{FF2B5EF4-FFF2-40B4-BE49-F238E27FC236}">
                <a16:creationId xmlns:a16="http://schemas.microsoft.com/office/drawing/2014/main" id="{88511DED-06ED-4D9A-BD55-4AC2270D29FA}"/>
              </a:ext>
            </a:extLst>
          </p:cNvPr>
          <p:cNvSpPr/>
          <p:nvPr/>
        </p:nvSpPr>
        <p:spPr>
          <a:xfrm>
            <a:off x="2468898" y="3936785"/>
            <a:ext cx="624823" cy="4623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4" name="object 121">
            <a:extLst>
              <a:ext uri="{FF2B5EF4-FFF2-40B4-BE49-F238E27FC236}">
                <a16:creationId xmlns:a16="http://schemas.microsoft.com/office/drawing/2014/main" id="{E09EDE59-7298-4BCD-BF52-8EC7488AA924}"/>
              </a:ext>
            </a:extLst>
          </p:cNvPr>
          <p:cNvSpPr/>
          <p:nvPr/>
        </p:nvSpPr>
        <p:spPr>
          <a:xfrm>
            <a:off x="2468898" y="3934635"/>
            <a:ext cx="625130" cy="464624"/>
          </a:xfrm>
          <a:custGeom>
            <a:avLst/>
            <a:gdLst/>
            <a:ahLst/>
            <a:cxnLst/>
            <a:rect l="l" t="t" r="r" b="b"/>
            <a:pathLst>
              <a:path w="516889" h="384175">
                <a:moveTo>
                  <a:pt x="0" y="286512"/>
                </a:moveTo>
                <a:lnTo>
                  <a:pt x="390144" y="48767"/>
                </a:lnTo>
                <a:lnTo>
                  <a:pt x="359664" y="0"/>
                </a:lnTo>
                <a:lnTo>
                  <a:pt x="516636" y="38100"/>
                </a:lnTo>
                <a:lnTo>
                  <a:pt x="478536" y="195071"/>
                </a:lnTo>
                <a:lnTo>
                  <a:pt x="449580" y="146303"/>
                </a:lnTo>
                <a:lnTo>
                  <a:pt x="59436" y="384048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5" name="object 122">
            <a:extLst>
              <a:ext uri="{FF2B5EF4-FFF2-40B4-BE49-F238E27FC236}">
                <a16:creationId xmlns:a16="http://schemas.microsoft.com/office/drawing/2014/main" id="{B5F42FC5-6D2E-421C-9269-ECD111B3E0EE}"/>
              </a:ext>
            </a:extLst>
          </p:cNvPr>
          <p:cNvSpPr/>
          <p:nvPr/>
        </p:nvSpPr>
        <p:spPr>
          <a:xfrm>
            <a:off x="2697448" y="4389889"/>
            <a:ext cx="29489" cy="47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6" name="object 123">
            <a:extLst>
              <a:ext uri="{FF2B5EF4-FFF2-40B4-BE49-F238E27FC236}">
                <a16:creationId xmlns:a16="http://schemas.microsoft.com/office/drawing/2014/main" id="{DD9B0004-DD2B-4D1E-A7BD-ED52E74B5542}"/>
              </a:ext>
            </a:extLst>
          </p:cNvPr>
          <p:cNvSpPr/>
          <p:nvPr/>
        </p:nvSpPr>
        <p:spPr>
          <a:xfrm>
            <a:off x="2649526" y="4159497"/>
            <a:ext cx="624822" cy="462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7" name="object 124">
            <a:extLst>
              <a:ext uri="{FF2B5EF4-FFF2-40B4-BE49-F238E27FC236}">
                <a16:creationId xmlns:a16="http://schemas.microsoft.com/office/drawing/2014/main" id="{BF2806AA-A94F-464E-A3E9-A3355317C47A}"/>
              </a:ext>
            </a:extLst>
          </p:cNvPr>
          <p:cNvSpPr/>
          <p:nvPr/>
        </p:nvSpPr>
        <p:spPr>
          <a:xfrm>
            <a:off x="3181296" y="4157654"/>
            <a:ext cx="21503" cy="13056"/>
          </a:xfrm>
          <a:custGeom>
            <a:avLst/>
            <a:gdLst/>
            <a:ahLst/>
            <a:cxnLst/>
            <a:rect l="l" t="t" r="r" b="b"/>
            <a:pathLst>
              <a:path w="17779" h="10795">
                <a:moveTo>
                  <a:pt x="17505" y="0"/>
                </a:moveTo>
                <a:lnTo>
                  <a:pt x="0" y="1066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8" name="object 125">
            <a:extLst>
              <a:ext uri="{FF2B5EF4-FFF2-40B4-BE49-F238E27FC236}">
                <a16:creationId xmlns:a16="http://schemas.microsoft.com/office/drawing/2014/main" id="{D7D1B958-563D-4E00-A3A6-C9E576121670}"/>
              </a:ext>
            </a:extLst>
          </p:cNvPr>
          <p:cNvSpPr/>
          <p:nvPr/>
        </p:nvSpPr>
        <p:spPr>
          <a:xfrm>
            <a:off x="3156090" y="4171370"/>
            <a:ext cx="24575" cy="14591"/>
          </a:xfrm>
          <a:custGeom>
            <a:avLst/>
            <a:gdLst/>
            <a:ahLst/>
            <a:cxnLst/>
            <a:rect l="l" t="t" r="r" b="b"/>
            <a:pathLst>
              <a:path w="20320" h="12064">
                <a:moveTo>
                  <a:pt x="19735" y="0"/>
                </a:moveTo>
                <a:lnTo>
                  <a:pt x="0" y="1202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29" name="object 126">
            <a:extLst>
              <a:ext uri="{FF2B5EF4-FFF2-40B4-BE49-F238E27FC236}">
                <a16:creationId xmlns:a16="http://schemas.microsoft.com/office/drawing/2014/main" id="{BBFA68BC-8196-41AC-B536-C2AE8ACC3C06}"/>
              </a:ext>
            </a:extLst>
          </p:cNvPr>
          <p:cNvSpPr/>
          <p:nvPr/>
        </p:nvSpPr>
        <p:spPr>
          <a:xfrm>
            <a:off x="3130886" y="4186930"/>
            <a:ext cx="23807" cy="14591"/>
          </a:xfrm>
          <a:custGeom>
            <a:avLst/>
            <a:gdLst/>
            <a:ahLst/>
            <a:cxnLst/>
            <a:rect l="l" t="t" r="r" b="b"/>
            <a:pathLst>
              <a:path w="19685" h="12064">
                <a:moveTo>
                  <a:pt x="19463" y="0"/>
                </a:moveTo>
                <a:lnTo>
                  <a:pt x="0" y="1186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0" name="object 127">
            <a:extLst>
              <a:ext uri="{FF2B5EF4-FFF2-40B4-BE49-F238E27FC236}">
                <a16:creationId xmlns:a16="http://schemas.microsoft.com/office/drawing/2014/main" id="{07CB624F-EA24-4B99-9361-93FB122565AA}"/>
              </a:ext>
            </a:extLst>
          </p:cNvPr>
          <p:cNvSpPr/>
          <p:nvPr/>
        </p:nvSpPr>
        <p:spPr>
          <a:xfrm>
            <a:off x="3105680" y="4201471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573" y="0"/>
                </a:moveTo>
                <a:lnTo>
                  <a:pt x="0" y="12536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1" name="object 128">
            <a:extLst>
              <a:ext uri="{FF2B5EF4-FFF2-40B4-BE49-F238E27FC236}">
                <a16:creationId xmlns:a16="http://schemas.microsoft.com/office/drawing/2014/main" id="{79A99050-598C-4D8D-837E-AB0F0E46C0A8}"/>
              </a:ext>
            </a:extLst>
          </p:cNvPr>
          <p:cNvSpPr/>
          <p:nvPr/>
        </p:nvSpPr>
        <p:spPr>
          <a:xfrm>
            <a:off x="3080475" y="4217407"/>
            <a:ext cx="24575" cy="14591"/>
          </a:xfrm>
          <a:custGeom>
            <a:avLst/>
            <a:gdLst/>
            <a:ahLst/>
            <a:cxnLst/>
            <a:rect l="l" t="t" r="r" b="b"/>
            <a:pathLst>
              <a:path w="20320" h="12064">
                <a:moveTo>
                  <a:pt x="19790" y="0"/>
                </a:moveTo>
                <a:lnTo>
                  <a:pt x="0" y="1205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2" name="object 129">
            <a:extLst>
              <a:ext uri="{FF2B5EF4-FFF2-40B4-BE49-F238E27FC236}">
                <a16:creationId xmlns:a16="http://schemas.microsoft.com/office/drawing/2014/main" id="{21AE9967-8C73-4851-A7BA-56415294EAC6}"/>
              </a:ext>
            </a:extLst>
          </p:cNvPr>
          <p:cNvSpPr/>
          <p:nvPr/>
        </p:nvSpPr>
        <p:spPr>
          <a:xfrm>
            <a:off x="3055270" y="4232977"/>
            <a:ext cx="23807" cy="14591"/>
          </a:xfrm>
          <a:custGeom>
            <a:avLst/>
            <a:gdLst/>
            <a:ahLst/>
            <a:cxnLst/>
            <a:rect l="l" t="t" r="r" b="b"/>
            <a:pathLst>
              <a:path w="19685" h="12064">
                <a:moveTo>
                  <a:pt x="19505" y="0"/>
                </a:moveTo>
                <a:lnTo>
                  <a:pt x="0" y="1188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3" name="object 130">
            <a:extLst>
              <a:ext uri="{FF2B5EF4-FFF2-40B4-BE49-F238E27FC236}">
                <a16:creationId xmlns:a16="http://schemas.microsoft.com/office/drawing/2014/main" id="{A0F61EBA-DCF9-4BC1-847F-4171B9A10E24}"/>
              </a:ext>
            </a:extLst>
          </p:cNvPr>
          <p:cNvSpPr/>
          <p:nvPr/>
        </p:nvSpPr>
        <p:spPr>
          <a:xfrm>
            <a:off x="3030065" y="4247517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615" y="0"/>
                </a:moveTo>
                <a:lnTo>
                  <a:pt x="0" y="12562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4" name="object 131">
            <a:extLst>
              <a:ext uri="{FF2B5EF4-FFF2-40B4-BE49-F238E27FC236}">
                <a16:creationId xmlns:a16="http://schemas.microsoft.com/office/drawing/2014/main" id="{6C784C28-346D-4DDD-8A15-10902E700974}"/>
              </a:ext>
            </a:extLst>
          </p:cNvPr>
          <p:cNvSpPr/>
          <p:nvPr/>
        </p:nvSpPr>
        <p:spPr>
          <a:xfrm>
            <a:off x="3004859" y="4264483"/>
            <a:ext cx="23039" cy="13824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437" y="0"/>
                </a:moveTo>
                <a:lnTo>
                  <a:pt x="0" y="1123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5" name="object 132">
            <a:extLst>
              <a:ext uri="{FF2B5EF4-FFF2-40B4-BE49-F238E27FC236}">
                <a16:creationId xmlns:a16="http://schemas.microsoft.com/office/drawing/2014/main" id="{63F16C6C-2598-478C-BEB1-37F2D651B980}"/>
              </a:ext>
            </a:extLst>
          </p:cNvPr>
          <p:cNvSpPr/>
          <p:nvPr/>
        </p:nvSpPr>
        <p:spPr>
          <a:xfrm>
            <a:off x="2979654" y="4279024"/>
            <a:ext cx="23807" cy="14591"/>
          </a:xfrm>
          <a:custGeom>
            <a:avLst/>
            <a:gdLst/>
            <a:ahLst/>
            <a:cxnLst/>
            <a:rect l="l" t="t" r="r" b="b"/>
            <a:pathLst>
              <a:path w="19685" h="12064">
                <a:moveTo>
                  <a:pt x="19547" y="0"/>
                </a:moveTo>
                <a:lnTo>
                  <a:pt x="0" y="1191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6" name="object 133">
            <a:extLst>
              <a:ext uri="{FF2B5EF4-FFF2-40B4-BE49-F238E27FC236}">
                <a16:creationId xmlns:a16="http://schemas.microsoft.com/office/drawing/2014/main" id="{16AEF0E6-0F28-48F0-8707-4E2F9B616B5F}"/>
              </a:ext>
            </a:extLst>
          </p:cNvPr>
          <p:cNvSpPr/>
          <p:nvPr/>
        </p:nvSpPr>
        <p:spPr>
          <a:xfrm>
            <a:off x="2954448" y="4293566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657" y="0"/>
                </a:moveTo>
                <a:lnTo>
                  <a:pt x="0" y="1258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7" name="object 134">
            <a:extLst>
              <a:ext uri="{FF2B5EF4-FFF2-40B4-BE49-F238E27FC236}">
                <a16:creationId xmlns:a16="http://schemas.microsoft.com/office/drawing/2014/main" id="{CC03628A-033D-4158-B17C-11FCFF2DB92D}"/>
              </a:ext>
            </a:extLst>
          </p:cNvPr>
          <p:cNvSpPr/>
          <p:nvPr/>
        </p:nvSpPr>
        <p:spPr>
          <a:xfrm>
            <a:off x="2929242" y="4310529"/>
            <a:ext cx="23039" cy="13824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479" y="0"/>
                </a:moveTo>
                <a:lnTo>
                  <a:pt x="0" y="1126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8" name="object 135">
            <a:extLst>
              <a:ext uri="{FF2B5EF4-FFF2-40B4-BE49-F238E27FC236}">
                <a16:creationId xmlns:a16="http://schemas.microsoft.com/office/drawing/2014/main" id="{C22C9841-876F-417D-BDEF-AF01E1352D94}"/>
              </a:ext>
            </a:extLst>
          </p:cNvPr>
          <p:cNvSpPr/>
          <p:nvPr/>
        </p:nvSpPr>
        <p:spPr>
          <a:xfrm>
            <a:off x="2904037" y="4325072"/>
            <a:ext cx="23807" cy="14591"/>
          </a:xfrm>
          <a:custGeom>
            <a:avLst/>
            <a:gdLst/>
            <a:ahLst/>
            <a:cxnLst/>
            <a:rect l="l" t="t" r="r" b="b"/>
            <a:pathLst>
              <a:path w="19685" h="12064">
                <a:moveTo>
                  <a:pt x="19589" y="0"/>
                </a:moveTo>
                <a:lnTo>
                  <a:pt x="0" y="1193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39" name="object 136">
            <a:extLst>
              <a:ext uri="{FF2B5EF4-FFF2-40B4-BE49-F238E27FC236}">
                <a16:creationId xmlns:a16="http://schemas.microsoft.com/office/drawing/2014/main" id="{BABF4410-12C8-43B9-BC14-9D52EFEC2A70}"/>
              </a:ext>
            </a:extLst>
          </p:cNvPr>
          <p:cNvSpPr/>
          <p:nvPr/>
        </p:nvSpPr>
        <p:spPr>
          <a:xfrm>
            <a:off x="2878832" y="4339613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699" y="0"/>
                </a:moveTo>
                <a:lnTo>
                  <a:pt x="0" y="1261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0" name="object 137">
            <a:extLst>
              <a:ext uri="{FF2B5EF4-FFF2-40B4-BE49-F238E27FC236}">
                <a16:creationId xmlns:a16="http://schemas.microsoft.com/office/drawing/2014/main" id="{8788572D-5790-49D3-8546-55F320C9B5A9}"/>
              </a:ext>
            </a:extLst>
          </p:cNvPr>
          <p:cNvSpPr/>
          <p:nvPr/>
        </p:nvSpPr>
        <p:spPr>
          <a:xfrm>
            <a:off x="2853627" y="4356578"/>
            <a:ext cx="23039" cy="13824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521" y="0"/>
                </a:moveTo>
                <a:lnTo>
                  <a:pt x="0" y="1128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1" name="object 138">
            <a:extLst>
              <a:ext uri="{FF2B5EF4-FFF2-40B4-BE49-F238E27FC236}">
                <a16:creationId xmlns:a16="http://schemas.microsoft.com/office/drawing/2014/main" id="{28C03639-DD86-4F32-A62B-2A5F9392FA1B}"/>
              </a:ext>
            </a:extLst>
          </p:cNvPr>
          <p:cNvSpPr/>
          <p:nvPr/>
        </p:nvSpPr>
        <p:spPr>
          <a:xfrm>
            <a:off x="2828423" y="4371119"/>
            <a:ext cx="23807" cy="14591"/>
          </a:xfrm>
          <a:custGeom>
            <a:avLst/>
            <a:gdLst/>
            <a:ahLst/>
            <a:cxnLst/>
            <a:rect l="l" t="t" r="r" b="b"/>
            <a:pathLst>
              <a:path w="19685" h="12064">
                <a:moveTo>
                  <a:pt x="19631" y="0"/>
                </a:moveTo>
                <a:lnTo>
                  <a:pt x="0" y="1196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2" name="object 139">
            <a:extLst>
              <a:ext uri="{FF2B5EF4-FFF2-40B4-BE49-F238E27FC236}">
                <a16:creationId xmlns:a16="http://schemas.microsoft.com/office/drawing/2014/main" id="{A654E5AC-678C-4800-A193-6D09E4DF2414}"/>
              </a:ext>
            </a:extLst>
          </p:cNvPr>
          <p:cNvSpPr/>
          <p:nvPr/>
        </p:nvSpPr>
        <p:spPr>
          <a:xfrm>
            <a:off x="2803218" y="4385661"/>
            <a:ext cx="25343" cy="15359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741" y="0"/>
                </a:moveTo>
                <a:lnTo>
                  <a:pt x="0" y="1263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3" name="object 140">
            <a:extLst>
              <a:ext uri="{FF2B5EF4-FFF2-40B4-BE49-F238E27FC236}">
                <a16:creationId xmlns:a16="http://schemas.microsoft.com/office/drawing/2014/main" id="{FCFD5FD1-9D0F-4F98-80C5-E3A7303EE764}"/>
              </a:ext>
            </a:extLst>
          </p:cNvPr>
          <p:cNvSpPr/>
          <p:nvPr/>
        </p:nvSpPr>
        <p:spPr>
          <a:xfrm>
            <a:off x="2688435" y="4386203"/>
            <a:ext cx="16127" cy="29951"/>
          </a:xfrm>
          <a:custGeom>
            <a:avLst/>
            <a:gdLst/>
            <a:ahLst/>
            <a:cxnLst/>
            <a:rect l="l" t="t" r="r" b="b"/>
            <a:pathLst>
              <a:path w="13335" h="24764">
                <a:moveTo>
                  <a:pt x="13167" y="12191"/>
                </a:moveTo>
                <a:lnTo>
                  <a:pt x="5928" y="0"/>
                </a:lnTo>
                <a:lnTo>
                  <a:pt x="0" y="2442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4" name="object 141">
            <a:extLst>
              <a:ext uri="{FF2B5EF4-FFF2-40B4-BE49-F238E27FC236}">
                <a16:creationId xmlns:a16="http://schemas.microsoft.com/office/drawing/2014/main" id="{68E259A0-D3E4-4D1C-B0F2-DD5CFCE826C2}"/>
              </a:ext>
            </a:extLst>
          </p:cNvPr>
          <p:cNvSpPr/>
          <p:nvPr/>
        </p:nvSpPr>
        <p:spPr>
          <a:xfrm>
            <a:off x="2658475" y="4416842"/>
            <a:ext cx="29951" cy="122876"/>
          </a:xfrm>
          <a:custGeom>
            <a:avLst/>
            <a:gdLst/>
            <a:ahLst/>
            <a:cxnLst/>
            <a:rect l="l" t="t" r="r" b="b"/>
            <a:pathLst>
              <a:path w="24764" h="101600">
                <a:moveTo>
                  <a:pt x="24552" y="0"/>
                </a:moveTo>
                <a:lnTo>
                  <a:pt x="0" y="10115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5" name="object 142">
            <a:extLst>
              <a:ext uri="{FF2B5EF4-FFF2-40B4-BE49-F238E27FC236}">
                <a16:creationId xmlns:a16="http://schemas.microsoft.com/office/drawing/2014/main" id="{82EBC88D-660D-475B-A425-7386FAF75724}"/>
              </a:ext>
            </a:extLst>
          </p:cNvPr>
          <p:cNvSpPr/>
          <p:nvPr/>
        </p:nvSpPr>
        <p:spPr>
          <a:xfrm>
            <a:off x="2649526" y="45760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6" name="object 143">
            <a:extLst>
              <a:ext uri="{FF2B5EF4-FFF2-40B4-BE49-F238E27FC236}">
                <a16:creationId xmlns:a16="http://schemas.microsoft.com/office/drawing/2014/main" id="{3F40B357-75F7-4772-926F-2836C6608E15}"/>
              </a:ext>
            </a:extLst>
          </p:cNvPr>
          <p:cNvSpPr/>
          <p:nvPr/>
        </p:nvSpPr>
        <p:spPr>
          <a:xfrm>
            <a:off x="2750773" y="4600619"/>
            <a:ext cx="29183" cy="7680"/>
          </a:xfrm>
          <a:custGeom>
            <a:avLst/>
            <a:gdLst/>
            <a:ahLst/>
            <a:cxnLst/>
            <a:rect l="l" t="t" r="r" b="b"/>
            <a:pathLst>
              <a:path w="24129" h="6350">
                <a:moveTo>
                  <a:pt x="0" y="0"/>
                </a:moveTo>
                <a:lnTo>
                  <a:pt x="23948" y="581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7" name="object 144">
            <a:extLst>
              <a:ext uri="{FF2B5EF4-FFF2-40B4-BE49-F238E27FC236}">
                <a16:creationId xmlns:a16="http://schemas.microsoft.com/office/drawing/2014/main" id="{89308924-59EB-429E-9A14-8450D5602093}"/>
              </a:ext>
            </a:extLst>
          </p:cNvPr>
          <p:cNvSpPr/>
          <p:nvPr/>
        </p:nvSpPr>
        <p:spPr>
          <a:xfrm>
            <a:off x="3202467" y="4157654"/>
            <a:ext cx="8448" cy="13056"/>
          </a:xfrm>
          <a:custGeom>
            <a:avLst/>
            <a:gdLst/>
            <a:ahLst/>
            <a:cxnLst/>
            <a:rect l="l" t="t" r="r" b="b"/>
            <a:pathLst>
              <a:path w="6985" h="10795">
                <a:moveTo>
                  <a:pt x="6500" y="10667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8" name="object 145">
            <a:extLst>
              <a:ext uri="{FF2B5EF4-FFF2-40B4-BE49-F238E27FC236}">
                <a16:creationId xmlns:a16="http://schemas.microsoft.com/office/drawing/2014/main" id="{5E51398B-E3B9-4783-AF54-4FAABB04027A}"/>
              </a:ext>
            </a:extLst>
          </p:cNvPr>
          <p:cNvSpPr/>
          <p:nvPr/>
        </p:nvSpPr>
        <p:spPr>
          <a:xfrm>
            <a:off x="2835684" y="4616225"/>
            <a:ext cx="3840" cy="6144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4136"/>
                </a:moveTo>
                <a:lnTo>
                  <a:pt x="3047" y="4876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49" name="object 146">
            <a:extLst>
              <a:ext uri="{FF2B5EF4-FFF2-40B4-BE49-F238E27FC236}">
                <a16:creationId xmlns:a16="http://schemas.microsoft.com/office/drawing/2014/main" id="{12F7DA3A-C552-48EF-A93E-397ECD1A65AA}"/>
              </a:ext>
            </a:extLst>
          </p:cNvPr>
          <p:cNvSpPr/>
          <p:nvPr/>
        </p:nvSpPr>
        <p:spPr>
          <a:xfrm>
            <a:off x="2826468" y="4601481"/>
            <a:ext cx="9216" cy="14591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7492" y="11988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0" name="object 147">
            <a:extLst>
              <a:ext uri="{FF2B5EF4-FFF2-40B4-BE49-F238E27FC236}">
                <a16:creationId xmlns:a16="http://schemas.microsoft.com/office/drawing/2014/main" id="{982DF59F-CC5F-49A5-84E1-624DA07042B5}"/>
              </a:ext>
            </a:extLst>
          </p:cNvPr>
          <p:cNvSpPr/>
          <p:nvPr/>
        </p:nvSpPr>
        <p:spPr>
          <a:xfrm>
            <a:off x="2817252" y="4586736"/>
            <a:ext cx="9216" cy="14591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7174" y="1148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1" name="object 148">
            <a:extLst>
              <a:ext uri="{FF2B5EF4-FFF2-40B4-BE49-F238E27FC236}">
                <a16:creationId xmlns:a16="http://schemas.microsoft.com/office/drawing/2014/main" id="{904AD46D-4E43-4124-8FCF-C76C0D06028E}"/>
              </a:ext>
            </a:extLst>
          </p:cNvPr>
          <p:cNvSpPr/>
          <p:nvPr/>
        </p:nvSpPr>
        <p:spPr>
          <a:xfrm>
            <a:off x="2806731" y="4569900"/>
            <a:ext cx="9984" cy="15359"/>
          </a:xfrm>
          <a:custGeom>
            <a:avLst/>
            <a:gdLst/>
            <a:ahLst/>
            <a:cxnLst/>
            <a:rect l="l" t="t" r="r" b="b"/>
            <a:pathLst>
              <a:path w="8254" h="12700">
                <a:moveTo>
                  <a:pt x="7937" y="1270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2" name="object 149">
            <a:extLst>
              <a:ext uri="{FF2B5EF4-FFF2-40B4-BE49-F238E27FC236}">
                <a16:creationId xmlns:a16="http://schemas.microsoft.com/office/drawing/2014/main" id="{6C50AA7E-7AC9-41A8-AE56-AFA2B935D6F4}"/>
              </a:ext>
            </a:extLst>
          </p:cNvPr>
          <p:cNvSpPr/>
          <p:nvPr/>
        </p:nvSpPr>
        <p:spPr>
          <a:xfrm>
            <a:off x="2815312" y="4554541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659"/>
                </a:moveTo>
                <a:lnTo>
                  <a:pt x="1082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3" name="object 150">
            <a:extLst>
              <a:ext uri="{FF2B5EF4-FFF2-40B4-BE49-F238E27FC236}">
                <a16:creationId xmlns:a16="http://schemas.microsoft.com/office/drawing/2014/main" id="{2018E593-8822-4C65-BA10-D3E9FA1A227F}"/>
              </a:ext>
            </a:extLst>
          </p:cNvPr>
          <p:cNvSpPr/>
          <p:nvPr/>
        </p:nvSpPr>
        <p:spPr>
          <a:xfrm>
            <a:off x="2839175" y="4539182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336"/>
                </a:moveTo>
                <a:lnTo>
                  <a:pt x="219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4" name="object 151">
            <a:extLst>
              <a:ext uri="{FF2B5EF4-FFF2-40B4-BE49-F238E27FC236}">
                <a16:creationId xmlns:a16="http://schemas.microsoft.com/office/drawing/2014/main" id="{1570A68A-1F8C-40E4-A359-89D3FB41F416}"/>
              </a:ext>
            </a:extLst>
          </p:cNvPr>
          <p:cNvSpPr/>
          <p:nvPr/>
        </p:nvSpPr>
        <p:spPr>
          <a:xfrm>
            <a:off x="2867016" y="4523822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8"/>
                </a:moveTo>
                <a:lnTo>
                  <a:pt x="1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5" name="object 152">
            <a:extLst>
              <a:ext uri="{FF2B5EF4-FFF2-40B4-BE49-F238E27FC236}">
                <a16:creationId xmlns:a16="http://schemas.microsoft.com/office/drawing/2014/main" id="{DED38796-E277-4966-9104-A16445D43A41}"/>
              </a:ext>
            </a:extLst>
          </p:cNvPr>
          <p:cNvSpPr/>
          <p:nvPr/>
        </p:nvSpPr>
        <p:spPr>
          <a:xfrm>
            <a:off x="2890877" y="4508462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685"/>
                </a:moveTo>
                <a:lnTo>
                  <a:pt x="112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6" name="object 153">
            <a:extLst>
              <a:ext uri="{FF2B5EF4-FFF2-40B4-BE49-F238E27FC236}">
                <a16:creationId xmlns:a16="http://schemas.microsoft.com/office/drawing/2014/main" id="{CA5CBB35-07B2-4CC8-997A-8353CB6381F6}"/>
              </a:ext>
            </a:extLst>
          </p:cNvPr>
          <p:cNvSpPr/>
          <p:nvPr/>
        </p:nvSpPr>
        <p:spPr>
          <a:xfrm>
            <a:off x="2914740" y="4493104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362"/>
                </a:moveTo>
                <a:lnTo>
                  <a:pt x="223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7" name="object 154">
            <a:extLst>
              <a:ext uri="{FF2B5EF4-FFF2-40B4-BE49-F238E27FC236}">
                <a16:creationId xmlns:a16="http://schemas.microsoft.com/office/drawing/2014/main" id="{1ADC4252-4089-46EC-8F36-35E5B5C2BE3A}"/>
              </a:ext>
            </a:extLst>
          </p:cNvPr>
          <p:cNvSpPr/>
          <p:nvPr/>
        </p:nvSpPr>
        <p:spPr>
          <a:xfrm>
            <a:off x="2942580" y="4477744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34"/>
                </a:moveTo>
                <a:lnTo>
                  <a:pt x="56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8" name="object 155">
            <a:extLst>
              <a:ext uri="{FF2B5EF4-FFF2-40B4-BE49-F238E27FC236}">
                <a16:creationId xmlns:a16="http://schemas.microsoft.com/office/drawing/2014/main" id="{07F898C8-0E83-4AA0-9F19-A071C5B2F51D}"/>
              </a:ext>
            </a:extLst>
          </p:cNvPr>
          <p:cNvSpPr/>
          <p:nvPr/>
        </p:nvSpPr>
        <p:spPr>
          <a:xfrm>
            <a:off x="2966442" y="4462384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11"/>
                </a:moveTo>
                <a:lnTo>
                  <a:pt x="1167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59" name="object 156">
            <a:extLst>
              <a:ext uri="{FF2B5EF4-FFF2-40B4-BE49-F238E27FC236}">
                <a16:creationId xmlns:a16="http://schemas.microsoft.com/office/drawing/2014/main" id="{EAC40ACB-FCA9-4055-8181-8B07A46952CC}"/>
              </a:ext>
            </a:extLst>
          </p:cNvPr>
          <p:cNvSpPr/>
          <p:nvPr/>
        </p:nvSpPr>
        <p:spPr>
          <a:xfrm>
            <a:off x="2990305" y="4447025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1387"/>
                </a:moveTo>
                <a:lnTo>
                  <a:pt x="2277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0" name="object 157">
            <a:extLst>
              <a:ext uri="{FF2B5EF4-FFF2-40B4-BE49-F238E27FC236}">
                <a16:creationId xmlns:a16="http://schemas.microsoft.com/office/drawing/2014/main" id="{D22D5435-B5F7-4221-BA6C-663D15F1B582}"/>
              </a:ext>
            </a:extLst>
          </p:cNvPr>
          <p:cNvSpPr/>
          <p:nvPr/>
        </p:nvSpPr>
        <p:spPr>
          <a:xfrm>
            <a:off x="3018146" y="4431666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60"/>
                </a:moveTo>
                <a:lnTo>
                  <a:pt x="98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1" name="object 158">
            <a:extLst>
              <a:ext uri="{FF2B5EF4-FFF2-40B4-BE49-F238E27FC236}">
                <a16:creationId xmlns:a16="http://schemas.microsoft.com/office/drawing/2014/main" id="{3D3E8A6C-1C6B-485C-B6E2-C38387F68A16}"/>
              </a:ext>
            </a:extLst>
          </p:cNvPr>
          <p:cNvSpPr/>
          <p:nvPr/>
        </p:nvSpPr>
        <p:spPr>
          <a:xfrm>
            <a:off x="3042007" y="4416306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36"/>
                </a:moveTo>
                <a:lnTo>
                  <a:pt x="1209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2" name="object 159">
            <a:extLst>
              <a:ext uri="{FF2B5EF4-FFF2-40B4-BE49-F238E27FC236}">
                <a16:creationId xmlns:a16="http://schemas.microsoft.com/office/drawing/2014/main" id="{B8A93CF3-7598-4563-8396-4E0ACC85D2F6}"/>
              </a:ext>
            </a:extLst>
          </p:cNvPr>
          <p:cNvSpPr/>
          <p:nvPr/>
        </p:nvSpPr>
        <p:spPr>
          <a:xfrm>
            <a:off x="3067605" y="4400947"/>
            <a:ext cx="1536" cy="768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39"/>
                </a:moveTo>
                <a:lnTo>
                  <a:pt x="88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3" name="object 160">
            <a:extLst>
              <a:ext uri="{FF2B5EF4-FFF2-40B4-BE49-F238E27FC236}">
                <a16:creationId xmlns:a16="http://schemas.microsoft.com/office/drawing/2014/main" id="{4B18B782-C023-4141-B583-E37A4260F77C}"/>
              </a:ext>
            </a:extLst>
          </p:cNvPr>
          <p:cNvSpPr/>
          <p:nvPr/>
        </p:nvSpPr>
        <p:spPr>
          <a:xfrm>
            <a:off x="3093710" y="4385587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85"/>
                </a:moveTo>
                <a:lnTo>
                  <a:pt x="14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4" name="object 161">
            <a:extLst>
              <a:ext uri="{FF2B5EF4-FFF2-40B4-BE49-F238E27FC236}">
                <a16:creationId xmlns:a16="http://schemas.microsoft.com/office/drawing/2014/main" id="{DC4053DB-CA01-4E02-9B88-594B237ACC31}"/>
              </a:ext>
            </a:extLst>
          </p:cNvPr>
          <p:cNvSpPr/>
          <p:nvPr/>
        </p:nvSpPr>
        <p:spPr>
          <a:xfrm>
            <a:off x="3117572" y="4370227"/>
            <a:ext cx="1536" cy="153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762"/>
                </a:moveTo>
                <a:lnTo>
                  <a:pt x="1251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5" name="object 162">
            <a:extLst>
              <a:ext uri="{FF2B5EF4-FFF2-40B4-BE49-F238E27FC236}">
                <a16:creationId xmlns:a16="http://schemas.microsoft.com/office/drawing/2014/main" id="{27D579C0-246C-4F4C-8CB3-28D9FA8A92CD}"/>
              </a:ext>
            </a:extLst>
          </p:cNvPr>
          <p:cNvSpPr/>
          <p:nvPr/>
        </p:nvSpPr>
        <p:spPr>
          <a:xfrm>
            <a:off x="3143154" y="4354868"/>
            <a:ext cx="1536" cy="768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72"/>
                </a:moveTo>
                <a:lnTo>
                  <a:pt x="939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6" name="object 163">
            <a:extLst>
              <a:ext uri="{FF2B5EF4-FFF2-40B4-BE49-F238E27FC236}">
                <a16:creationId xmlns:a16="http://schemas.microsoft.com/office/drawing/2014/main" id="{AF4D98A8-7B52-487F-AB39-B0FE2C7458F7}"/>
              </a:ext>
            </a:extLst>
          </p:cNvPr>
          <p:cNvSpPr/>
          <p:nvPr/>
        </p:nvSpPr>
        <p:spPr>
          <a:xfrm>
            <a:off x="3169275" y="4339509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11"/>
                </a:moveTo>
                <a:lnTo>
                  <a:pt x="18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7" name="object 164">
            <a:extLst>
              <a:ext uri="{FF2B5EF4-FFF2-40B4-BE49-F238E27FC236}">
                <a16:creationId xmlns:a16="http://schemas.microsoft.com/office/drawing/2014/main" id="{FD1B8B58-97E9-4C8F-8B51-A0ED624BFCB5}"/>
              </a:ext>
            </a:extLst>
          </p:cNvPr>
          <p:cNvSpPr/>
          <p:nvPr/>
        </p:nvSpPr>
        <p:spPr>
          <a:xfrm>
            <a:off x="3193137" y="4324149"/>
            <a:ext cx="2304" cy="1536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788"/>
                </a:moveTo>
                <a:lnTo>
                  <a:pt x="129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8" name="object 165">
            <a:extLst>
              <a:ext uri="{FF2B5EF4-FFF2-40B4-BE49-F238E27FC236}">
                <a16:creationId xmlns:a16="http://schemas.microsoft.com/office/drawing/2014/main" id="{A7365666-6D40-4977-B10D-7276E821C0BE}"/>
              </a:ext>
            </a:extLst>
          </p:cNvPr>
          <p:cNvSpPr/>
          <p:nvPr/>
        </p:nvSpPr>
        <p:spPr>
          <a:xfrm>
            <a:off x="3218704" y="4308790"/>
            <a:ext cx="1536" cy="768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606"/>
                </a:moveTo>
                <a:lnTo>
                  <a:pt x="99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69" name="object 166">
            <a:extLst>
              <a:ext uri="{FF2B5EF4-FFF2-40B4-BE49-F238E27FC236}">
                <a16:creationId xmlns:a16="http://schemas.microsoft.com/office/drawing/2014/main" id="{8B4CF6DA-574D-460E-BF72-186FF4DCFE36}"/>
              </a:ext>
            </a:extLst>
          </p:cNvPr>
          <p:cNvSpPr/>
          <p:nvPr/>
        </p:nvSpPr>
        <p:spPr>
          <a:xfrm>
            <a:off x="3244840" y="4293431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37"/>
                </a:moveTo>
                <a:lnTo>
                  <a:pt x="22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0" name="object 167">
            <a:extLst>
              <a:ext uri="{FF2B5EF4-FFF2-40B4-BE49-F238E27FC236}">
                <a16:creationId xmlns:a16="http://schemas.microsoft.com/office/drawing/2014/main" id="{15EA4099-9309-4424-B682-D8228941B706}"/>
              </a:ext>
            </a:extLst>
          </p:cNvPr>
          <p:cNvSpPr/>
          <p:nvPr/>
        </p:nvSpPr>
        <p:spPr>
          <a:xfrm>
            <a:off x="3266977" y="4263516"/>
            <a:ext cx="7680" cy="16127"/>
          </a:xfrm>
          <a:custGeom>
            <a:avLst/>
            <a:gdLst/>
            <a:ahLst/>
            <a:cxnLst/>
            <a:rect l="l" t="t" r="r" b="b"/>
            <a:pathLst>
              <a:path w="6350" h="13335">
                <a:moveTo>
                  <a:pt x="1426" y="12848"/>
                </a:moveTo>
                <a:lnTo>
                  <a:pt x="6095" y="10003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1" name="object 168">
            <a:extLst>
              <a:ext uri="{FF2B5EF4-FFF2-40B4-BE49-F238E27FC236}">
                <a16:creationId xmlns:a16="http://schemas.microsoft.com/office/drawing/2014/main" id="{A7C7712A-9320-4072-8121-B06A091C2FB3}"/>
              </a:ext>
            </a:extLst>
          </p:cNvPr>
          <p:cNvSpPr/>
          <p:nvPr/>
        </p:nvSpPr>
        <p:spPr>
          <a:xfrm>
            <a:off x="3210329" y="4170554"/>
            <a:ext cx="56830" cy="92157"/>
          </a:xfrm>
          <a:custGeom>
            <a:avLst/>
            <a:gdLst/>
            <a:ahLst/>
            <a:cxnLst/>
            <a:rect l="l" t="t" r="r" b="b"/>
            <a:pathLst>
              <a:path w="46989" h="76200">
                <a:moveTo>
                  <a:pt x="46434" y="76200"/>
                </a:moveTo>
                <a:lnTo>
                  <a:pt x="0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2" name="object 169">
            <a:extLst>
              <a:ext uri="{FF2B5EF4-FFF2-40B4-BE49-F238E27FC236}">
                <a16:creationId xmlns:a16="http://schemas.microsoft.com/office/drawing/2014/main" id="{4834401B-BB85-4E53-8837-301E1358C6A5}"/>
              </a:ext>
            </a:extLst>
          </p:cNvPr>
          <p:cNvSpPr/>
          <p:nvPr/>
        </p:nvSpPr>
        <p:spPr>
          <a:xfrm>
            <a:off x="2723253" y="4431707"/>
            <a:ext cx="29951" cy="13824"/>
          </a:xfrm>
          <a:custGeom>
            <a:avLst/>
            <a:gdLst/>
            <a:ahLst/>
            <a:cxnLst/>
            <a:rect l="l" t="t" r="r" b="b"/>
            <a:pathLst>
              <a:path w="24764" h="11429">
                <a:moveTo>
                  <a:pt x="24379" y="0"/>
                </a:moveTo>
                <a:lnTo>
                  <a:pt x="6095" y="11141"/>
                </a:lnTo>
                <a:lnTo>
                  <a:pt x="0" y="87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3" name="object 170">
            <a:extLst>
              <a:ext uri="{FF2B5EF4-FFF2-40B4-BE49-F238E27FC236}">
                <a16:creationId xmlns:a16="http://schemas.microsoft.com/office/drawing/2014/main" id="{BE83C764-1D88-4AEB-9308-BCC039164FAE}"/>
              </a:ext>
            </a:extLst>
          </p:cNvPr>
          <p:cNvSpPr/>
          <p:nvPr/>
        </p:nvSpPr>
        <p:spPr>
          <a:xfrm>
            <a:off x="2752807" y="4417166"/>
            <a:ext cx="23807" cy="14591"/>
          </a:xfrm>
          <a:custGeom>
            <a:avLst/>
            <a:gdLst/>
            <a:ahLst/>
            <a:cxnLst/>
            <a:rect l="l" t="t" r="r" b="b"/>
            <a:pathLst>
              <a:path w="19685" h="12064">
                <a:moveTo>
                  <a:pt x="19673" y="0"/>
                </a:moveTo>
                <a:lnTo>
                  <a:pt x="0" y="11988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4" name="object 171">
            <a:extLst>
              <a:ext uri="{FF2B5EF4-FFF2-40B4-BE49-F238E27FC236}">
                <a16:creationId xmlns:a16="http://schemas.microsoft.com/office/drawing/2014/main" id="{CC300ED5-FFF8-43D3-BC61-63D7025D5AAA}"/>
              </a:ext>
            </a:extLst>
          </p:cNvPr>
          <p:cNvSpPr/>
          <p:nvPr/>
        </p:nvSpPr>
        <p:spPr>
          <a:xfrm>
            <a:off x="2714036" y="4417245"/>
            <a:ext cx="9216" cy="14591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7079" y="11923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5" name="object 172">
            <a:extLst>
              <a:ext uri="{FF2B5EF4-FFF2-40B4-BE49-F238E27FC236}">
                <a16:creationId xmlns:a16="http://schemas.microsoft.com/office/drawing/2014/main" id="{B5E144B9-72C3-4C3E-99C8-BC233DBF8C1D}"/>
              </a:ext>
            </a:extLst>
          </p:cNvPr>
          <p:cNvSpPr/>
          <p:nvPr/>
        </p:nvSpPr>
        <p:spPr>
          <a:xfrm>
            <a:off x="2778012" y="4402625"/>
            <a:ext cx="23039" cy="13824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563" y="0"/>
                </a:moveTo>
                <a:lnTo>
                  <a:pt x="0" y="1131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6" name="object 173">
            <a:extLst>
              <a:ext uri="{FF2B5EF4-FFF2-40B4-BE49-F238E27FC236}">
                <a16:creationId xmlns:a16="http://schemas.microsoft.com/office/drawing/2014/main" id="{9F384D0C-2CF4-4763-90EC-DB92EAD4949B}"/>
              </a:ext>
            </a:extLst>
          </p:cNvPr>
          <p:cNvSpPr/>
          <p:nvPr/>
        </p:nvSpPr>
        <p:spPr>
          <a:xfrm>
            <a:off x="2704821" y="4401723"/>
            <a:ext cx="9216" cy="14591"/>
          </a:xfrm>
          <a:custGeom>
            <a:avLst/>
            <a:gdLst/>
            <a:ahLst/>
            <a:cxnLst/>
            <a:rect l="l" t="t" r="r" b="b"/>
            <a:pathLst>
              <a:path w="7620" h="12064">
                <a:moveTo>
                  <a:pt x="7159" y="12057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7" name="object 174">
            <a:extLst>
              <a:ext uri="{FF2B5EF4-FFF2-40B4-BE49-F238E27FC236}">
                <a16:creationId xmlns:a16="http://schemas.microsoft.com/office/drawing/2014/main" id="{6229935A-DF88-4599-B816-D52253E4D22D}"/>
              </a:ext>
            </a:extLst>
          </p:cNvPr>
          <p:cNvSpPr/>
          <p:nvPr/>
        </p:nvSpPr>
        <p:spPr>
          <a:xfrm>
            <a:off x="2649526" y="4159803"/>
            <a:ext cx="624822" cy="4623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8" name="object 175">
            <a:extLst>
              <a:ext uri="{FF2B5EF4-FFF2-40B4-BE49-F238E27FC236}">
                <a16:creationId xmlns:a16="http://schemas.microsoft.com/office/drawing/2014/main" id="{1D686EE8-88CC-45D7-8783-3A2006789694}"/>
              </a:ext>
            </a:extLst>
          </p:cNvPr>
          <p:cNvSpPr/>
          <p:nvPr/>
        </p:nvSpPr>
        <p:spPr>
          <a:xfrm>
            <a:off x="2649526" y="4157654"/>
            <a:ext cx="625130" cy="464624"/>
          </a:xfrm>
          <a:custGeom>
            <a:avLst/>
            <a:gdLst/>
            <a:ahLst/>
            <a:cxnLst/>
            <a:rect l="l" t="t" r="r" b="b"/>
            <a:pathLst>
              <a:path w="516889" h="384175">
                <a:moveTo>
                  <a:pt x="457200" y="0"/>
                </a:moveTo>
                <a:lnTo>
                  <a:pt x="67055" y="237744"/>
                </a:lnTo>
                <a:lnTo>
                  <a:pt x="38100" y="188976"/>
                </a:lnTo>
                <a:lnTo>
                  <a:pt x="0" y="345948"/>
                </a:lnTo>
                <a:lnTo>
                  <a:pt x="156971" y="384048"/>
                </a:lnTo>
                <a:lnTo>
                  <a:pt x="126491" y="335280"/>
                </a:lnTo>
                <a:lnTo>
                  <a:pt x="516635" y="97535"/>
                </a:lnTo>
                <a:lnTo>
                  <a:pt x="457200" y="0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79" name="object 176">
            <a:extLst>
              <a:ext uri="{FF2B5EF4-FFF2-40B4-BE49-F238E27FC236}">
                <a16:creationId xmlns:a16="http://schemas.microsoft.com/office/drawing/2014/main" id="{DABF819D-A8B1-4254-9A0D-C16A8A696421}"/>
              </a:ext>
            </a:extLst>
          </p:cNvPr>
          <p:cNvSpPr/>
          <p:nvPr/>
        </p:nvSpPr>
        <p:spPr>
          <a:xfrm>
            <a:off x="3917603" y="4727181"/>
            <a:ext cx="208274" cy="6893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0" name="object 177">
            <a:extLst>
              <a:ext uri="{FF2B5EF4-FFF2-40B4-BE49-F238E27FC236}">
                <a16:creationId xmlns:a16="http://schemas.microsoft.com/office/drawing/2014/main" id="{F03F366F-B980-407F-A07C-3795F9261BFF}"/>
              </a:ext>
            </a:extLst>
          </p:cNvPr>
          <p:cNvSpPr/>
          <p:nvPr/>
        </p:nvSpPr>
        <p:spPr>
          <a:xfrm>
            <a:off x="3917603" y="4766046"/>
            <a:ext cx="99837" cy="650473"/>
          </a:xfrm>
          <a:custGeom>
            <a:avLst/>
            <a:gdLst/>
            <a:ahLst/>
            <a:cxnLst/>
            <a:rect l="l" t="t" r="r" b="b"/>
            <a:pathLst>
              <a:path w="82550" h="537845">
                <a:moveTo>
                  <a:pt x="57912" y="537841"/>
                </a:moveTo>
                <a:lnTo>
                  <a:pt x="57912" y="82164"/>
                </a:lnTo>
                <a:lnTo>
                  <a:pt x="0" y="82164"/>
                </a:lnTo>
                <a:lnTo>
                  <a:pt x="8216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1" name="object 178">
            <a:extLst>
              <a:ext uri="{FF2B5EF4-FFF2-40B4-BE49-F238E27FC236}">
                <a16:creationId xmlns:a16="http://schemas.microsoft.com/office/drawing/2014/main" id="{0D5181AD-C53A-4B7E-AEC7-FABF7B4C9F8B}"/>
              </a:ext>
            </a:extLst>
          </p:cNvPr>
          <p:cNvSpPr/>
          <p:nvPr/>
        </p:nvSpPr>
        <p:spPr>
          <a:xfrm>
            <a:off x="3987642" y="5416515"/>
            <a:ext cx="138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114300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2" name="object 179">
            <a:extLst>
              <a:ext uri="{FF2B5EF4-FFF2-40B4-BE49-F238E27FC236}">
                <a16:creationId xmlns:a16="http://schemas.microsoft.com/office/drawing/2014/main" id="{D3648E89-37AC-42F0-A3EB-24BED506C67F}"/>
              </a:ext>
            </a:extLst>
          </p:cNvPr>
          <p:cNvSpPr/>
          <p:nvPr/>
        </p:nvSpPr>
        <p:spPr>
          <a:xfrm>
            <a:off x="4125879" y="4863622"/>
            <a:ext cx="68350" cy="2304"/>
          </a:xfrm>
          <a:custGeom>
            <a:avLst/>
            <a:gdLst/>
            <a:ahLst/>
            <a:cxnLst/>
            <a:rect l="l" t="t" r="r" b="b"/>
            <a:pathLst>
              <a:path w="56514" h="1904">
                <a:moveTo>
                  <a:pt x="54903" y="0"/>
                </a:moveTo>
                <a:lnTo>
                  <a:pt x="56387" y="1483"/>
                </a:lnTo>
                <a:lnTo>
                  <a:pt x="0" y="1483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3" name="object 180">
            <a:extLst>
              <a:ext uri="{FF2B5EF4-FFF2-40B4-BE49-F238E27FC236}">
                <a16:creationId xmlns:a16="http://schemas.microsoft.com/office/drawing/2014/main" id="{385A9E3A-BE9B-47FF-B163-679057B3B6A0}"/>
              </a:ext>
            </a:extLst>
          </p:cNvPr>
          <p:cNvSpPr/>
          <p:nvPr/>
        </p:nvSpPr>
        <p:spPr>
          <a:xfrm>
            <a:off x="3917603" y="4727181"/>
            <a:ext cx="276470" cy="6893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4" name="object 181">
            <a:extLst>
              <a:ext uri="{FF2B5EF4-FFF2-40B4-BE49-F238E27FC236}">
                <a16:creationId xmlns:a16="http://schemas.microsoft.com/office/drawing/2014/main" id="{A51CBBFA-52B8-47DE-BBCB-A00B3B54CA38}"/>
              </a:ext>
            </a:extLst>
          </p:cNvPr>
          <p:cNvSpPr/>
          <p:nvPr/>
        </p:nvSpPr>
        <p:spPr>
          <a:xfrm>
            <a:off x="3917603" y="4727181"/>
            <a:ext cx="276470" cy="689640"/>
          </a:xfrm>
          <a:custGeom>
            <a:avLst/>
            <a:gdLst/>
            <a:ahLst/>
            <a:cxnLst/>
            <a:rect l="l" t="t" r="r" b="b"/>
            <a:pathLst>
              <a:path w="228600" h="570229">
                <a:moveTo>
                  <a:pt x="57912" y="569976"/>
                </a:moveTo>
                <a:lnTo>
                  <a:pt x="57912" y="114300"/>
                </a:lnTo>
                <a:lnTo>
                  <a:pt x="0" y="114300"/>
                </a:lnTo>
                <a:lnTo>
                  <a:pt x="114300" y="0"/>
                </a:lnTo>
                <a:lnTo>
                  <a:pt x="228600" y="114300"/>
                </a:lnTo>
                <a:lnTo>
                  <a:pt x="172212" y="114300"/>
                </a:lnTo>
                <a:lnTo>
                  <a:pt x="172212" y="569976"/>
                </a:lnTo>
                <a:lnTo>
                  <a:pt x="57912" y="569976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5" name="object 182">
            <a:extLst>
              <a:ext uri="{FF2B5EF4-FFF2-40B4-BE49-F238E27FC236}">
                <a16:creationId xmlns:a16="http://schemas.microsoft.com/office/drawing/2014/main" id="{493A3F6D-D89A-4982-BF6A-D3F94CA0B318}"/>
              </a:ext>
            </a:extLst>
          </p:cNvPr>
          <p:cNvSpPr/>
          <p:nvPr/>
        </p:nvSpPr>
        <p:spPr>
          <a:xfrm>
            <a:off x="4194073" y="4727181"/>
            <a:ext cx="276470" cy="6893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6" name="object 183">
            <a:extLst>
              <a:ext uri="{FF2B5EF4-FFF2-40B4-BE49-F238E27FC236}">
                <a16:creationId xmlns:a16="http://schemas.microsoft.com/office/drawing/2014/main" id="{453153E4-7617-44E4-9B47-FD412A54DC78}"/>
              </a:ext>
            </a:extLst>
          </p:cNvPr>
          <p:cNvSpPr/>
          <p:nvPr/>
        </p:nvSpPr>
        <p:spPr>
          <a:xfrm>
            <a:off x="4264112" y="4727181"/>
            <a:ext cx="0" cy="551405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67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7" name="object 184">
            <a:extLst>
              <a:ext uri="{FF2B5EF4-FFF2-40B4-BE49-F238E27FC236}">
                <a16:creationId xmlns:a16="http://schemas.microsoft.com/office/drawing/2014/main" id="{E394D255-41B5-4843-88C1-A7FCDAD41A3E}"/>
              </a:ext>
            </a:extLst>
          </p:cNvPr>
          <p:cNvSpPr/>
          <p:nvPr/>
        </p:nvSpPr>
        <p:spPr>
          <a:xfrm>
            <a:off x="4194073" y="5278280"/>
            <a:ext cx="139771" cy="138235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1524" y="0"/>
                </a:moveTo>
                <a:lnTo>
                  <a:pt x="0" y="0"/>
                </a:lnTo>
                <a:lnTo>
                  <a:pt x="114300" y="114300"/>
                </a:lnTo>
                <a:lnTo>
                  <a:pt x="115062" y="11353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8" name="object 185">
            <a:extLst>
              <a:ext uri="{FF2B5EF4-FFF2-40B4-BE49-F238E27FC236}">
                <a16:creationId xmlns:a16="http://schemas.microsoft.com/office/drawing/2014/main" id="{C5D204CC-A94C-4B5F-8066-68D53FA88696}"/>
              </a:ext>
            </a:extLst>
          </p:cNvPr>
          <p:cNvSpPr/>
          <p:nvPr/>
        </p:nvSpPr>
        <p:spPr>
          <a:xfrm>
            <a:off x="4264112" y="47271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89" name="object 186">
            <a:extLst>
              <a:ext uri="{FF2B5EF4-FFF2-40B4-BE49-F238E27FC236}">
                <a16:creationId xmlns:a16="http://schemas.microsoft.com/office/drawing/2014/main" id="{47DEDD00-A0FD-44E0-BA77-02B4FC4E847F}"/>
              </a:ext>
            </a:extLst>
          </p:cNvPr>
          <p:cNvSpPr/>
          <p:nvPr/>
        </p:nvSpPr>
        <p:spPr>
          <a:xfrm>
            <a:off x="4334153" y="5278280"/>
            <a:ext cx="136699" cy="136699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0" y="112775"/>
                </a:moveTo>
                <a:lnTo>
                  <a:pt x="112775" y="0"/>
                </a:lnTo>
                <a:lnTo>
                  <a:pt x="11277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0" name="object 187">
            <a:extLst>
              <a:ext uri="{FF2B5EF4-FFF2-40B4-BE49-F238E27FC236}">
                <a16:creationId xmlns:a16="http://schemas.microsoft.com/office/drawing/2014/main" id="{5F5366E8-6A14-4C4F-875D-2702EC126369}"/>
              </a:ext>
            </a:extLst>
          </p:cNvPr>
          <p:cNvSpPr/>
          <p:nvPr/>
        </p:nvSpPr>
        <p:spPr>
          <a:xfrm>
            <a:off x="4194073" y="4727181"/>
            <a:ext cx="276470" cy="6893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1" name="object 188">
            <a:extLst>
              <a:ext uri="{FF2B5EF4-FFF2-40B4-BE49-F238E27FC236}">
                <a16:creationId xmlns:a16="http://schemas.microsoft.com/office/drawing/2014/main" id="{C84D41A6-60F0-4C0F-8CFC-6DD5795E70EF}"/>
              </a:ext>
            </a:extLst>
          </p:cNvPr>
          <p:cNvSpPr/>
          <p:nvPr/>
        </p:nvSpPr>
        <p:spPr>
          <a:xfrm>
            <a:off x="4194073" y="4727181"/>
            <a:ext cx="276470" cy="689640"/>
          </a:xfrm>
          <a:custGeom>
            <a:avLst/>
            <a:gdLst/>
            <a:ahLst/>
            <a:cxnLst/>
            <a:rect l="l" t="t" r="r" b="b"/>
            <a:pathLst>
              <a:path w="228600" h="570229">
                <a:moveTo>
                  <a:pt x="57912" y="0"/>
                </a:moveTo>
                <a:lnTo>
                  <a:pt x="57912" y="455676"/>
                </a:lnTo>
                <a:lnTo>
                  <a:pt x="0" y="455676"/>
                </a:lnTo>
                <a:lnTo>
                  <a:pt x="114300" y="569976"/>
                </a:lnTo>
                <a:lnTo>
                  <a:pt x="228600" y="455676"/>
                </a:lnTo>
                <a:lnTo>
                  <a:pt x="172212" y="455676"/>
                </a:lnTo>
                <a:lnTo>
                  <a:pt x="172212" y="0"/>
                </a:lnTo>
                <a:lnTo>
                  <a:pt x="57912" y="0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2" name="object 189">
            <a:extLst>
              <a:ext uri="{FF2B5EF4-FFF2-40B4-BE49-F238E27FC236}">
                <a16:creationId xmlns:a16="http://schemas.microsoft.com/office/drawing/2014/main" id="{F1AC2BA9-4AAC-475A-BB82-1F98D7FAC742}"/>
              </a:ext>
            </a:extLst>
          </p:cNvPr>
          <p:cNvSpPr/>
          <p:nvPr/>
        </p:nvSpPr>
        <p:spPr>
          <a:xfrm>
            <a:off x="3982113" y="1684165"/>
            <a:ext cx="206431" cy="6893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3" name="object 190">
            <a:extLst>
              <a:ext uri="{FF2B5EF4-FFF2-40B4-BE49-F238E27FC236}">
                <a16:creationId xmlns:a16="http://schemas.microsoft.com/office/drawing/2014/main" id="{CDC22EBE-4D30-4D48-9BF8-4355569F9AD6}"/>
              </a:ext>
            </a:extLst>
          </p:cNvPr>
          <p:cNvSpPr/>
          <p:nvPr/>
        </p:nvSpPr>
        <p:spPr>
          <a:xfrm>
            <a:off x="3912075" y="1818714"/>
            <a:ext cx="70652" cy="555245"/>
          </a:xfrm>
          <a:custGeom>
            <a:avLst/>
            <a:gdLst/>
            <a:ahLst/>
            <a:cxnLst/>
            <a:rect l="l" t="t" r="r" b="b"/>
            <a:pathLst>
              <a:path w="58420" h="459104">
                <a:moveTo>
                  <a:pt x="57911" y="458724"/>
                </a:moveTo>
                <a:lnTo>
                  <a:pt x="57911" y="1524"/>
                </a:lnTo>
                <a:lnTo>
                  <a:pt x="0" y="1524"/>
                </a:lnTo>
                <a:lnTo>
                  <a:pt x="1524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4" name="object 191">
            <a:extLst>
              <a:ext uri="{FF2B5EF4-FFF2-40B4-BE49-F238E27FC236}">
                <a16:creationId xmlns:a16="http://schemas.microsoft.com/office/drawing/2014/main" id="{C7C1EA8D-17E8-48DD-960B-004E088EE9EF}"/>
              </a:ext>
            </a:extLst>
          </p:cNvPr>
          <p:cNvSpPr/>
          <p:nvPr/>
        </p:nvSpPr>
        <p:spPr>
          <a:xfrm>
            <a:off x="4048467" y="1682322"/>
            <a:ext cx="3840" cy="2304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1523"/>
                </a:moveTo>
                <a:lnTo>
                  <a:pt x="1523" y="0"/>
                </a:lnTo>
                <a:lnTo>
                  <a:pt x="3047" y="152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5" name="object 192">
            <a:extLst>
              <a:ext uri="{FF2B5EF4-FFF2-40B4-BE49-F238E27FC236}">
                <a16:creationId xmlns:a16="http://schemas.microsoft.com/office/drawing/2014/main" id="{08B4F273-9B37-4A96-A373-7364E125619F}"/>
              </a:ext>
            </a:extLst>
          </p:cNvPr>
          <p:cNvSpPr/>
          <p:nvPr/>
        </p:nvSpPr>
        <p:spPr>
          <a:xfrm>
            <a:off x="3982113" y="2373497"/>
            <a:ext cx="138235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114300" y="0"/>
                </a:moveTo>
                <a:lnTo>
                  <a:pt x="114300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6" name="object 193">
            <a:extLst>
              <a:ext uri="{FF2B5EF4-FFF2-40B4-BE49-F238E27FC236}">
                <a16:creationId xmlns:a16="http://schemas.microsoft.com/office/drawing/2014/main" id="{246F95BD-F8CF-4F02-AFD5-DB91A2C3730D}"/>
              </a:ext>
            </a:extLst>
          </p:cNvPr>
          <p:cNvSpPr/>
          <p:nvPr/>
        </p:nvSpPr>
        <p:spPr>
          <a:xfrm>
            <a:off x="4120348" y="1801791"/>
            <a:ext cx="68350" cy="19199"/>
          </a:xfrm>
          <a:custGeom>
            <a:avLst/>
            <a:gdLst/>
            <a:ahLst/>
            <a:cxnLst/>
            <a:rect l="l" t="t" r="r" b="b"/>
            <a:pathLst>
              <a:path w="56514" h="15875">
                <a:moveTo>
                  <a:pt x="40870" y="0"/>
                </a:moveTo>
                <a:lnTo>
                  <a:pt x="56388" y="15517"/>
                </a:lnTo>
                <a:lnTo>
                  <a:pt x="0" y="1551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7" name="object 194">
            <a:extLst>
              <a:ext uri="{FF2B5EF4-FFF2-40B4-BE49-F238E27FC236}">
                <a16:creationId xmlns:a16="http://schemas.microsoft.com/office/drawing/2014/main" id="{DD1544EB-43E8-463A-A496-0EC373A31666}"/>
              </a:ext>
            </a:extLst>
          </p:cNvPr>
          <p:cNvSpPr/>
          <p:nvPr/>
        </p:nvSpPr>
        <p:spPr>
          <a:xfrm>
            <a:off x="3912075" y="1682321"/>
            <a:ext cx="276470" cy="6911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8" name="object 195">
            <a:extLst>
              <a:ext uri="{FF2B5EF4-FFF2-40B4-BE49-F238E27FC236}">
                <a16:creationId xmlns:a16="http://schemas.microsoft.com/office/drawing/2014/main" id="{DB699780-4686-4906-8443-AD05B579DCD6}"/>
              </a:ext>
            </a:extLst>
          </p:cNvPr>
          <p:cNvSpPr/>
          <p:nvPr/>
        </p:nvSpPr>
        <p:spPr>
          <a:xfrm>
            <a:off x="3912075" y="1682321"/>
            <a:ext cx="276470" cy="691176"/>
          </a:xfrm>
          <a:custGeom>
            <a:avLst/>
            <a:gdLst/>
            <a:ahLst/>
            <a:cxnLst/>
            <a:rect l="l" t="t" r="r" b="b"/>
            <a:pathLst>
              <a:path w="228600" h="571500">
                <a:moveTo>
                  <a:pt x="57911" y="571500"/>
                </a:moveTo>
                <a:lnTo>
                  <a:pt x="57911" y="114300"/>
                </a:lnTo>
                <a:lnTo>
                  <a:pt x="0" y="114300"/>
                </a:lnTo>
                <a:lnTo>
                  <a:pt x="114300" y="0"/>
                </a:lnTo>
                <a:lnTo>
                  <a:pt x="228600" y="114300"/>
                </a:lnTo>
                <a:lnTo>
                  <a:pt x="172211" y="114300"/>
                </a:lnTo>
                <a:lnTo>
                  <a:pt x="172211" y="571500"/>
                </a:lnTo>
                <a:lnTo>
                  <a:pt x="57911" y="571500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199" name="object 196">
            <a:extLst>
              <a:ext uri="{FF2B5EF4-FFF2-40B4-BE49-F238E27FC236}">
                <a16:creationId xmlns:a16="http://schemas.microsoft.com/office/drawing/2014/main" id="{1B20A0C6-7FDA-4408-8BAC-0A68177EB8E1}"/>
              </a:ext>
            </a:extLst>
          </p:cNvPr>
          <p:cNvSpPr/>
          <p:nvPr/>
        </p:nvSpPr>
        <p:spPr>
          <a:xfrm>
            <a:off x="4258583" y="1684164"/>
            <a:ext cx="206431" cy="6874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0" name="object 197">
            <a:extLst>
              <a:ext uri="{FF2B5EF4-FFF2-40B4-BE49-F238E27FC236}">
                <a16:creationId xmlns:a16="http://schemas.microsoft.com/office/drawing/2014/main" id="{90328921-33A3-4BE5-B82D-CFF008A46E21}"/>
              </a:ext>
            </a:extLst>
          </p:cNvPr>
          <p:cNvSpPr/>
          <p:nvPr/>
        </p:nvSpPr>
        <p:spPr>
          <a:xfrm>
            <a:off x="4258583" y="1684164"/>
            <a:ext cx="0" cy="551405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67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1" name="object 198">
            <a:extLst>
              <a:ext uri="{FF2B5EF4-FFF2-40B4-BE49-F238E27FC236}">
                <a16:creationId xmlns:a16="http://schemas.microsoft.com/office/drawing/2014/main" id="{F073414D-900C-43F7-8970-5BCD780F909B}"/>
              </a:ext>
            </a:extLst>
          </p:cNvPr>
          <p:cNvSpPr/>
          <p:nvPr/>
        </p:nvSpPr>
        <p:spPr>
          <a:xfrm>
            <a:off x="4188545" y="2235262"/>
            <a:ext cx="125180" cy="125180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0" y="0"/>
                </a:moveTo>
                <a:lnTo>
                  <a:pt x="0" y="0"/>
                </a:lnTo>
                <a:lnTo>
                  <a:pt x="103502" y="10350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2" name="object 199">
            <a:extLst>
              <a:ext uri="{FF2B5EF4-FFF2-40B4-BE49-F238E27FC236}">
                <a16:creationId xmlns:a16="http://schemas.microsoft.com/office/drawing/2014/main" id="{F3F25B8B-CE5E-4C49-B4C5-335444C7BB1C}"/>
              </a:ext>
            </a:extLst>
          </p:cNvPr>
          <p:cNvSpPr/>
          <p:nvPr/>
        </p:nvSpPr>
        <p:spPr>
          <a:xfrm>
            <a:off x="4324937" y="2371655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0" y="0"/>
                </a:moveTo>
                <a:lnTo>
                  <a:pt x="1524" y="1524"/>
                </a:lnTo>
                <a:lnTo>
                  <a:pt x="2032" y="101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3" name="object 200">
            <a:extLst>
              <a:ext uri="{FF2B5EF4-FFF2-40B4-BE49-F238E27FC236}">
                <a16:creationId xmlns:a16="http://schemas.microsoft.com/office/drawing/2014/main" id="{BB0A758D-1F62-46D7-9769-BDBEEEA2FED3}"/>
              </a:ext>
            </a:extLst>
          </p:cNvPr>
          <p:cNvSpPr/>
          <p:nvPr/>
        </p:nvSpPr>
        <p:spPr>
          <a:xfrm>
            <a:off x="4258583" y="16841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4" name="object 201">
            <a:extLst>
              <a:ext uri="{FF2B5EF4-FFF2-40B4-BE49-F238E27FC236}">
                <a16:creationId xmlns:a16="http://schemas.microsoft.com/office/drawing/2014/main" id="{D42A82B2-C808-4CFD-B5DE-0DFB8A316254}"/>
              </a:ext>
            </a:extLst>
          </p:cNvPr>
          <p:cNvSpPr/>
          <p:nvPr/>
        </p:nvSpPr>
        <p:spPr>
          <a:xfrm>
            <a:off x="4328623" y="2235262"/>
            <a:ext cx="136699" cy="136699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0" y="112776"/>
                </a:moveTo>
                <a:lnTo>
                  <a:pt x="112776" y="0"/>
                </a:lnTo>
                <a:lnTo>
                  <a:pt x="11277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5" name="object 202">
            <a:extLst>
              <a:ext uri="{FF2B5EF4-FFF2-40B4-BE49-F238E27FC236}">
                <a16:creationId xmlns:a16="http://schemas.microsoft.com/office/drawing/2014/main" id="{65D767B5-9780-4E38-83C7-08C44221D02D}"/>
              </a:ext>
            </a:extLst>
          </p:cNvPr>
          <p:cNvSpPr/>
          <p:nvPr/>
        </p:nvSpPr>
        <p:spPr>
          <a:xfrm>
            <a:off x="4188545" y="1684165"/>
            <a:ext cx="276470" cy="6893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6" name="object 203">
            <a:extLst>
              <a:ext uri="{FF2B5EF4-FFF2-40B4-BE49-F238E27FC236}">
                <a16:creationId xmlns:a16="http://schemas.microsoft.com/office/drawing/2014/main" id="{D494EE91-E28E-42A6-AD5F-5B7F53BCEEB0}"/>
              </a:ext>
            </a:extLst>
          </p:cNvPr>
          <p:cNvSpPr/>
          <p:nvPr/>
        </p:nvSpPr>
        <p:spPr>
          <a:xfrm>
            <a:off x="4188545" y="1684164"/>
            <a:ext cx="276470" cy="689640"/>
          </a:xfrm>
          <a:custGeom>
            <a:avLst/>
            <a:gdLst/>
            <a:ahLst/>
            <a:cxnLst/>
            <a:rect l="l" t="t" r="r" b="b"/>
            <a:pathLst>
              <a:path w="228600" h="570229">
                <a:moveTo>
                  <a:pt x="57911" y="0"/>
                </a:moveTo>
                <a:lnTo>
                  <a:pt x="57911" y="455675"/>
                </a:lnTo>
                <a:lnTo>
                  <a:pt x="0" y="455675"/>
                </a:lnTo>
                <a:lnTo>
                  <a:pt x="114300" y="569975"/>
                </a:lnTo>
                <a:lnTo>
                  <a:pt x="228600" y="455675"/>
                </a:lnTo>
                <a:lnTo>
                  <a:pt x="172211" y="455675"/>
                </a:lnTo>
                <a:lnTo>
                  <a:pt x="172211" y="0"/>
                </a:lnTo>
                <a:lnTo>
                  <a:pt x="57911" y="0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7" name="object 204">
            <a:extLst>
              <a:ext uri="{FF2B5EF4-FFF2-40B4-BE49-F238E27FC236}">
                <a16:creationId xmlns:a16="http://schemas.microsoft.com/office/drawing/2014/main" id="{3434843F-F62B-4920-97E7-4BDF04E30715}"/>
              </a:ext>
            </a:extLst>
          </p:cNvPr>
          <p:cNvSpPr/>
          <p:nvPr/>
        </p:nvSpPr>
        <p:spPr>
          <a:xfrm>
            <a:off x="5228074" y="4030478"/>
            <a:ext cx="9214" cy="5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8" name="object 205">
            <a:extLst>
              <a:ext uri="{FF2B5EF4-FFF2-40B4-BE49-F238E27FC236}">
                <a16:creationId xmlns:a16="http://schemas.microsoft.com/office/drawing/2014/main" id="{7B488B2F-88FA-4A8D-8D5C-BED0F51FC941}"/>
              </a:ext>
            </a:extLst>
          </p:cNvPr>
          <p:cNvSpPr/>
          <p:nvPr/>
        </p:nvSpPr>
        <p:spPr>
          <a:xfrm>
            <a:off x="5292582" y="4063652"/>
            <a:ext cx="1843" cy="18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09" name="object 206">
            <a:extLst>
              <a:ext uri="{FF2B5EF4-FFF2-40B4-BE49-F238E27FC236}">
                <a16:creationId xmlns:a16="http://schemas.microsoft.com/office/drawing/2014/main" id="{F0E04D27-FCCA-4F54-838D-74E5E28717D6}"/>
              </a:ext>
            </a:extLst>
          </p:cNvPr>
          <p:cNvSpPr/>
          <p:nvPr/>
        </p:nvSpPr>
        <p:spPr>
          <a:xfrm>
            <a:off x="5353407" y="4094986"/>
            <a:ext cx="1842" cy="18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0" name="object 207">
            <a:extLst>
              <a:ext uri="{FF2B5EF4-FFF2-40B4-BE49-F238E27FC236}">
                <a16:creationId xmlns:a16="http://schemas.microsoft.com/office/drawing/2014/main" id="{E56A5167-9594-421B-9534-1AEC4FF59B18}"/>
              </a:ext>
            </a:extLst>
          </p:cNvPr>
          <p:cNvSpPr/>
          <p:nvPr/>
        </p:nvSpPr>
        <p:spPr>
          <a:xfrm>
            <a:off x="5688857" y="4100517"/>
            <a:ext cx="184314" cy="2451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1" name="object 208">
            <a:extLst>
              <a:ext uri="{FF2B5EF4-FFF2-40B4-BE49-F238E27FC236}">
                <a16:creationId xmlns:a16="http://schemas.microsoft.com/office/drawing/2014/main" id="{88857069-47AC-4BC1-9F5C-8371D7B8BC47}"/>
              </a:ext>
            </a:extLst>
          </p:cNvPr>
          <p:cNvSpPr/>
          <p:nvPr/>
        </p:nvSpPr>
        <p:spPr>
          <a:xfrm>
            <a:off x="5290739" y="3906988"/>
            <a:ext cx="3840" cy="23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2936" y="1523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2" name="object 209">
            <a:extLst>
              <a:ext uri="{FF2B5EF4-FFF2-40B4-BE49-F238E27FC236}">
                <a16:creationId xmlns:a16="http://schemas.microsoft.com/office/drawing/2014/main" id="{BBB76E32-F97A-40A4-96EA-734CDF521F66}"/>
              </a:ext>
            </a:extLst>
          </p:cNvPr>
          <p:cNvSpPr/>
          <p:nvPr/>
        </p:nvSpPr>
        <p:spPr>
          <a:xfrm>
            <a:off x="5687013" y="43456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1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3" name="object 210">
            <a:extLst>
              <a:ext uri="{FF2B5EF4-FFF2-40B4-BE49-F238E27FC236}">
                <a16:creationId xmlns:a16="http://schemas.microsoft.com/office/drawing/2014/main" id="{4998C723-0783-47F2-8A59-189179E9F80E}"/>
              </a:ext>
            </a:extLst>
          </p:cNvPr>
          <p:cNvSpPr/>
          <p:nvPr/>
        </p:nvSpPr>
        <p:spPr>
          <a:xfrm>
            <a:off x="5718313" y="4282969"/>
            <a:ext cx="768" cy="768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" y="14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4" name="object 211">
            <a:extLst>
              <a:ext uri="{FF2B5EF4-FFF2-40B4-BE49-F238E27FC236}">
                <a16:creationId xmlns:a16="http://schemas.microsoft.com/office/drawing/2014/main" id="{9767F83B-277B-4F14-80ED-8EDADFE3485F}"/>
              </a:ext>
            </a:extLst>
          </p:cNvPr>
          <p:cNvSpPr/>
          <p:nvPr/>
        </p:nvSpPr>
        <p:spPr>
          <a:xfrm>
            <a:off x="5657018" y="4251399"/>
            <a:ext cx="46846" cy="23807"/>
          </a:xfrm>
          <a:custGeom>
            <a:avLst/>
            <a:gdLst/>
            <a:ahLst/>
            <a:cxnLst/>
            <a:rect l="l" t="t" r="r" b="b"/>
            <a:pathLst>
              <a:path w="38734" h="19685">
                <a:moveTo>
                  <a:pt x="38141" y="19644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5" name="object 212">
            <a:extLst>
              <a:ext uri="{FF2B5EF4-FFF2-40B4-BE49-F238E27FC236}">
                <a16:creationId xmlns:a16="http://schemas.microsoft.com/office/drawing/2014/main" id="{E55AF461-50F8-4D11-9C37-48B890EA4DB5}"/>
              </a:ext>
            </a:extLst>
          </p:cNvPr>
          <p:cNvSpPr/>
          <p:nvPr/>
        </p:nvSpPr>
        <p:spPr>
          <a:xfrm>
            <a:off x="5595740" y="4219839"/>
            <a:ext cx="50686" cy="26111"/>
          </a:xfrm>
          <a:custGeom>
            <a:avLst/>
            <a:gdLst/>
            <a:ahLst/>
            <a:cxnLst/>
            <a:rect l="l" t="t" r="r" b="b"/>
            <a:pathLst>
              <a:path w="41909" h="21589">
                <a:moveTo>
                  <a:pt x="41671" y="21462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6" name="object 213">
            <a:extLst>
              <a:ext uri="{FF2B5EF4-FFF2-40B4-BE49-F238E27FC236}">
                <a16:creationId xmlns:a16="http://schemas.microsoft.com/office/drawing/2014/main" id="{B42B6293-BF01-48BF-8ACC-333A19DC1D05}"/>
              </a:ext>
            </a:extLst>
          </p:cNvPr>
          <p:cNvSpPr/>
          <p:nvPr/>
        </p:nvSpPr>
        <p:spPr>
          <a:xfrm>
            <a:off x="5534439" y="4188268"/>
            <a:ext cx="55294" cy="28415"/>
          </a:xfrm>
          <a:custGeom>
            <a:avLst/>
            <a:gdLst/>
            <a:ahLst/>
            <a:cxnLst/>
            <a:rect l="l" t="t" r="r" b="b"/>
            <a:pathLst>
              <a:path w="45720" h="23495">
                <a:moveTo>
                  <a:pt x="45219" y="23289"/>
                </a:moveTo>
                <a:lnTo>
                  <a:pt x="0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7" name="object 214">
            <a:extLst>
              <a:ext uri="{FF2B5EF4-FFF2-40B4-BE49-F238E27FC236}">
                <a16:creationId xmlns:a16="http://schemas.microsoft.com/office/drawing/2014/main" id="{F9FDF71F-571C-473E-9FC2-6F0D28538DF7}"/>
              </a:ext>
            </a:extLst>
          </p:cNvPr>
          <p:cNvSpPr/>
          <p:nvPr/>
        </p:nvSpPr>
        <p:spPr>
          <a:xfrm>
            <a:off x="5473164" y="4156708"/>
            <a:ext cx="59134" cy="30719"/>
          </a:xfrm>
          <a:custGeom>
            <a:avLst/>
            <a:gdLst/>
            <a:ahLst/>
            <a:cxnLst/>
            <a:rect l="l" t="t" r="r" b="b"/>
            <a:pathLst>
              <a:path w="48895" h="25400">
                <a:moveTo>
                  <a:pt x="48749" y="25107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8" name="object 215">
            <a:extLst>
              <a:ext uri="{FF2B5EF4-FFF2-40B4-BE49-F238E27FC236}">
                <a16:creationId xmlns:a16="http://schemas.microsoft.com/office/drawing/2014/main" id="{DFF0956F-1CF1-483A-9148-BA5DB48F4BBE}"/>
              </a:ext>
            </a:extLst>
          </p:cNvPr>
          <p:cNvSpPr/>
          <p:nvPr/>
        </p:nvSpPr>
        <p:spPr>
          <a:xfrm>
            <a:off x="5228074" y="4029254"/>
            <a:ext cx="243447" cy="126716"/>
          </a:xfrm>
          <a:custGeom>
            <a:avLst/>
            <a:gdLst/>
            <a:ahLst/>
            <a:cxnLst/>
            <a:rect l="l" t="t" r="r" b="b"/>
            <a:pathLst>
              <a:path w="201295" h="104775">
                <a:moveTo>
                  <a:pt x="201122" y="104596"/>
                </a:moveTo>
                <a:lnTo>
                  <a:pt x="0" y="1011"/>
                </a:lnTo>
                <a:lnTo>
                  <a:pt x="51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19" name="object 216">
            <a:extLst>
              <a:ext uri="{FF2B5EF4-FFF2-40B4-BE49-F238E27FC236}">
                <a16:creationId xmlns:a16="http://schemas.microsoft.com/office/drawing/2014/main" id="{68140193-7FFA-486B-B070-B288DD9B6122}"/>
              </a:ext>
            </a:extLst>
          </p:cNvPr>
          <p:cNvSpPr/>
          <p:nvPr/>
        </p:nvSpPr>
        <p:spPr>
          <a:xfrm>
            <a:off x="5264154" y="3906988"/>
            <a:ext cx="26879" cy="52990"/>
          </a:xfrm>
          <a:custGeom>
            <a:avLst/>
            <a:gdLst/>
            <a:ahLst/>
            <a:cxnLst/>
            <a:rect l="l" t="t" r="r" b="b"/>
            <a:pathLst>
              <a:path w="22225" h="43814">
                <a:moveTo>
                  <a:pt x="0" y="43317"/>
                </a:moveTo>
                <a:lnTo>
                  <a:pt x="21982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0" name="object 217">
            <a:extLst>
              <a:ext uri="{FF2B5EF4-FFF2-40B4-BE49-F238E27FC236}">
                <a16:creationId xmlns:a16="http://schemas.microsoft.com/office/drawing/2014/main" id="{B606DDDE-EA88-4152-BE14-00AD3DB02127}"/>
              </a:ext>
            </a:extLst>
          </p:cNvPr>
          <p:cNvSpPr/>
          <p:nvPr/>
        </p:nvSpPr>
        <p:spPr>
          <a:xfrm>
            <a:off x="5814775" y="4100516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65" y="304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1" name="object 218">
            <a:extLst>
              <a:ext uri="{FF2B5EF4-FFF2-40B4-BE49-F238E27FC236}">
                <a16:creationId xmlns:a16="http://schemas.microsoft.com/office/drawing/2014/main" id="{FDB82B04-A869-4052-BD4A-38DD98150324}"/>
              </a:ext>
            </a:extLst>
          </p:cNvPr>
          <p:cNvSpPr/>
          <p:nvPr/>
        </p:nvSpPr>
        <p:spPr>
          <a:xfrm>
            <a:off x="5816034" y="4104490"/>
            <a:ext cx="11520" cy="35326"/>
          </a:xfrm>
          <a:custGeom>
            <a:avLst/>
            <a:gdLst/>
            <a:ahLst/>
            <a:cxnLst/>
            <a:rect l="l" t="t" r="r" b="b"/>
            <a:pathLst>
              <a:path w="9525" h="29210">
                <a:moveTo>
                  <a:pt x="0" y="0"/>
                </a:moveTo>
                <a:lnTo>
                  <a:pt x="9098" y="2871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2" name="object 219">
            <a:extLst>
              <a:ext uri="{FF2B5EF4-FFF2-40B4-BE49-F238E27FC236}">
                <a16:creationId xmlns:a16="http://schemas.microsoft.com/office/drawing/2014/main" id="{CAC3BC4D-22D3-42DB-AA2E-A2AA43C29CC7}"/>
              </a:ext>
            </a:extLst>
          </p:cNvPr>
          <p:cNvSpPr/>
          <p:nvPr/>
        </p:nvSpPr>
        <p:spPr>
          <a:xfrm>
            <a:off x="5827093" y="4139396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403" y="442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3" name="object 220">
            <a:extLst>
              <a:ext uri="{FF2B5EF4-FFF2-40B4-BE49-F238E27FC236}">
                <a16:creationId xmlns:a16="http://schemas.microsoft.com/office/drawing/2014/main" id="{D35BF316-50C4-4B32-9DFB-47243C9EDB1F}"/>
              </a:ext>
            </a:extLst>
          </p:cNvPr>
          <p:cNvSpPr/>
          <p:nvPr/>
        </p:nvSpPr>
        <p:spPr>
          <a:xfrm>
            <a:off x="5828936" y="4145212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27" y="419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4" name="object 221">
            <a:extLst>
              <a:ext uri="{FF2B5EF4-FFF2-40B4-BE49-F238E27FC236}">
                <a16:creationId xmlns:a16="http://schemas.microsoft.com/office/drawing/2014/main" id="{BB924AD9-9309-40CF-95E1-DE089132C401}"/>
              </a:ext>
            </a:extLst>
          </p:cNvPr>
          <p:cNvSpPr/>
          <p:nvPr/>
        </p:nvSpPr>
        <p:spPr>
          <a:xfrm>
            <a:off x="5830778" y="4151030"/>
            <a:ext cx="7680" cy="23807"/>
          </a:xfrm>
          <a:custGeom>
            <a:avLst/>
            <a:gdLst/>
            <a:ahLst/>
            <a:cxnLst/>
            <a:rect l="l" t="t" r="r" b="b"/>
            <a:pathLst>
              <a:path w="6350" h="19685">
                <a:moveTo>
                  <a:pt x="0" y="0"/>
                </a:moveTo>
                <a:lnTo>
                  <a:pt x="6080" y="19191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5" name="object 222">
            <a:extLst>
              <a:ext uri="{FF2B5EF4-FFF2-40B4-BE49-F238E27FC236}">
                <a16:creationId xmlns:a16="http://schemas.microsoft.com/office/drawing/2014/main" id="{8FAE45F2-2DC6-4871-9723-C3A284219518}"/>
              </a:ext>
            </a:extLst>
          </p:cNvPr>
          <p:cNvSpPr/>
          <p:nvPr/>
        </p:nvSpPr>
        <p:spPr>
          <a:xfrm>
            <a:off x="5838152" y="4174300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33" y="452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6" name="object 223">
            <a:extLst>
              <a:ext uri="{FF2B5EF4-FFF2-40B4-BE49-F238E27FC236}">
                <a16:creationId xmlns:a16="http://schemas.microsoft.com/office/drawing/2014/main" id="{7A387943-7D09-47C7-82D7-390CFAF7176C}"/>
              </a:ext>
            </a:extLst>
          </p:cNvPr>
          <p:cNvSpPr/>
          <p:nvPr/>
        </p:nvSpPr>
        <p:spPr>
          <a:xfrm>
            <a:off x="5839995" y="4180118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57" y="428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7" name="object 224">
            <a:extLst>
              <a:ext uri="{FF2B5EF4-FFF2-40B4-BE49-F238E27FC236}">
                <a16:creationId xmlns:a16="http://schemas.microsoft.com/office/drawing/2014/main" id="{EF9ACD83-B378-49A6-8F52-375C6480C151}"/>
              </a:ext>
            </a:extLst>
          </p:cNvPr>
          <p:cNvSpPr/>
          <p:nvPr/>
        </p:nvSpPr>
        <p:spPr>
          <a:xfrm>
            <a:off x="5841837" y="4185934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282" y="4048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8" name="object 225">
            <a:extLst>
              <a:ext uri="{FF2B5EF4-FFF2-40B4-BE49-F238E27FC236}">
                <a16:creationId xmlns:a16="http://schemas.microsoft.com/office/drawing/2014/main" id="{34C55B5B-0297-46A4-9C9F-3F99F0E21730}"/>
              </a:ext>
            </a:extLst>
          </p:cNvPr>
          <p:cNvSpPr/>
          <p:nvPr/>
        </p:nvSpPr>
        <p:spPr>
          <a:xfrm>
            <a:off x="5843681" y="419175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06" y="380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29" name="object 226">
            <a:extLst>
              <a:ext uri="{FF2B5EF4-FFF2-40B4-BE49-F238E27FC236}">
                <a16:creationId xmlns:a16="http://schemas.microsoft.com/office/drawing/2014/main" id="{F1506E5D-F857-46FF-A526-01A7CDFC5363}"/>
              </a:ext>
            </a:extLst>
          </p:cNvPr>
          <p:cNvSpPr/>
          <p:nvPr/>
        </p:nvSpPr>
        <p:spPr>
          <a:xfrm>
            <a:off x="5845522" y="4197568"/>
            <a:ext cx="6144" cy="17662"/>
          </a:xfrm>
          <a:custGeom>
            <a:avLst/>
            <a:gdLst/>
            <a:ahLst/>
            <a:cxnLst/>
            <a:rect l="l" t="t" r="r" b="b"/>
            <a:pathLst>
              <a:path w="5079" h="14604">
                <a:moveTo>
                  <a:pt x="0" y="0"/>
                </a:moveTo>
                <a:lnTo>
                  <a:pt x="4511" y="1424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0" name="object 227">
            <a:extLst>
              <a:ext uri="{FF2B5EF4-FFF2-40B4-BE49-F238E27FC236}">
                <a16:creationId xmlns:a16="http://schemas.microsoft.com/office/drawing/2014/main" id="{CADFCDF9-B32B-415B-8379-7A05312C194E}"/>
              </a:ext>
            </a:extLst>
          </p:cNvPr>
          <p:cNvSpPr/>
          <p:nvPr/>
        </p:nvSpPr>
        <p:spPr>
          <a:xfrm>
            <a:off x="5851054" y="4215022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87" y="438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1" name="object 228">
            <a:extLst>
              <a:ext uri="{FF2B5EF4-FFF2-40B4-BE49-F238E27FC236}">
                <a16:creationId xmlns:a16="http://schemas.microsoft.com/office/drawing/2014/main" id="{767DCA62-DAF2-4C2E-8D3B-E5A27E6612A1}"/>
              </a:ext>
            </a:extLst>
          </p:cNvPr>
          <p:cNvSpPr/>
          <p:nvPr/>
        </p:nvSpPr>
        <p:spPr>
          <a:xfrm>
            <a:off x="5852897" y="4220838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12" y="414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2" name="object 229">
            <a:extLst>
              <a:ext uri="{FF2B5EF4-FFF2-40B4-BE49-F238E27FC236}">
                <a16:creationId xmlns:a16="http://schemas.microsoft.com/office/drawing/2014/main" id="{7E3932AB-4E16-4257-9650-153B7E670120}"/>
              </a:ext>
            </a:extLst>
          </p:cNvPr>
          <p:cNvSpPr/>
          <p:nvPr/>
        </p:nvSpPr>
        <p:spPr>
          <a:xfrm>
            <a:off x="5854739" y="4226657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36" y="390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3" name="object 230">
            <a:extLst>
              <a:ext uri="{FF2B5EF4-FFF2-40B4-BE49-F238E27FC236}">
                <a16:creationId xmlns:a16="http://schemas.microsoft.com/office/drawing/2014/main" id="{41E69C61-4690-47C9-93BA-D1EC58E4D00B}"/>
              </a:ext>
            </a:extLst>
          </p:cNvPr>
          <p:cNvSpPr/>
          <p:nvPr/>
        </p:nvSpPr>
        <p:spPr>
          <a:xfrm>
            <a:off x="5856582" y="4232473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61" y="366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4" name="object 231">
            <a:extLst>
              <a:ext uri="{FF2B5EF4-FFF2-40B4-BE49-F238E27FC236}">
                <a16:creationId xmlns:a16="http://schemas.microsoft.com/office/drawing/2014/main" id="{EC49869B-43B6-45AA-B63F-4A7F17C3CBDA}"/>
              </a:ext>
            </a:extLst>
          </p:cNvPr>
          <p:cNvSpPr/>
          <p:nvPr/>
        </p:nvSpPr>
        <p:spPr>
          <a:xfrm>
            <a:off x="5858426" y="4238290"/>
            <a:ext cx="3840" cy="11520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0"/>
                </a:moveTo>
                <a:lnTo>
                  <a:pt x="3017" y="952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5" name="object 232">
            <a:extLst>
              <a:ext uri="{FF2B5EF4-FFF2-40B4-BE49-F238E27FC236}">
                <a16:creationId xmlns:a16="http://schemas.microsoft.com/office/drawing/2014/main" id="{DF172716-1FF4-4003-A433-CB773B3326F5}"/>
              </a:ext>
            </a:extLst>
          </p:cNvPr>
          <p:cNvSpPr/>
          <p:nvPr/>
        </p:nvSpPr>
        <p:spPr>
          <a:xfrm>
            <a:off x="5862112" y="4249925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18" y="447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6" name="object 233">
            <a:extLst>
              <a:ext uri="{FF2B5EF4-FFF2-40B4-BE49-F238E27FC236}">
                <a16:creationId xmlns:a16="http://schemas.microsoft.com/office/drawing/2014/main" id="{7F6030B8-DCF9-4286-8A1C-4429EAB401F9}"/>
              </a:ext>
            </a:extLst>
          </p:cNvPr>
          <p:cNvSpPr/>
          <p:nvPr/>
        </p:nvSpPr>
        <p:spPr>
          <a:xfrm>
            <a:off x="5863956" y="4255744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42" y="423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7" name="object 234">
            <a:extLst>
              <a:ext uri="{FF2B5EF4-FFF2-40B4-BE49-F238E27FC236}">
                <a16:creationId xmlns:a16="http://schemas.microsoft.com/office/drawing/2014/main" id="{B9F0F502-C313-4217-AE94-DDCEEAF744F3}"/>
              </a:ext>
            </a:extLst>
          </p:cNvPr>
          <p:cNvSpPr/>
          <p:nvPr/>
        </p:nvSpPr>
        <p:spPr>
          <a:xfrm>
            <a:off x="5865797" y="4261560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67" y="400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8" name="object 235">
            <a:extLst>
              <a:ext uri="{FF2B5EF4-FFF2-40B4-BE49-F238E27FC236}">
                <a16:creationId xmlns:a16="http://schemas.microsoft.com/office/drawing/2014/main" id="{0E9AD208-D7A4-4A2B-8810-881B52D9101E}"/>
              </a:ext>
            </a:extLst>
          </p:cNvPr>
          <p:cNvSpPr/>
          <p:nvPr/>
        </p:nvSpPr>
        <p:spPr>
          <a:xfrm>
            <a:off x="5867641" y="426737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91" y="376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39" name="object 236">
            <a:extLst>
              <a:ext uri="{FF2B5EF4-FFF2-40B4-BE49-F238E27FC236}">
                <a16:creationId xmlns:a16="http://schemas.microsoft.com/office/drawing/2014/main" id="{7337BF6B-1939-4F4D-A26F-3801DF9D3152}"/>
              </a:ext>
            </a:extLst>
          </p:cNvPr>
          <p:cNvSpPr/>
          <p:nvPr/>
        </p:nvSpPr>
        <p:spPr>
          <a:xfrm>
            <a:off x="5869484" y="4273194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16" y="352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0" name="object 237">
            <a:extLst>
              <a:ext uri="{FF2B5EF4-FFF2-40B4-BE49-F238E27FC236}">
                <a16:creationId xmlns:a16="http://schemas.microsoft.com/office/drawing/2014/main" id="{281C0816-7A41-4B58-B7F9-F27F1929A083}"/>
              </a:ext>
            </a:extLst>
          </p:cNvPr>
          <p:cNvSpPr/>
          <p:nvPr/>
        </p:nvSpPr>
        <p:spPr>
          <a:xfrm>
            <a:off x="5871326" y="427901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41" y="3286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1" name="object 238">
            <a:extLst>
              <a:ext uri="{FF2B5EF4-FFF2-40B4-BE49-F238E27FC236}">
                <a16:creationId xmlns:a16="http://schemas.microsoft.com/office/drawing/2014/main" id="{E637304F-9B70-4359-9402-23509F8B1237}"/>
              </a:ext>
            </a:extLst>
          </p:cNvPr>
          <p:cNvSpPr/>
          <p:nvPr/>
        </p:nvSpPr>
        <p:spPr>
          <a:xfrm>
            <a:off x="5687014" y="4286672"/>
            <a:ext cx="181242" cy="59134"/>
          </a:xfrm>
          <a:custGeom>
            <a:avLst/>
            <a:gdLst/>
            <a:ahLst/>
            <a:cxnLst/>
            <a:rect l="l" t="t" r="r" b="b"/>
            <a:pathLst>
              <a:path w="149859" h="48895">
                <a:moveTo>
                  <a:pt x="149258" y="0"/>
                </a:moveTo>
                <a:lnTo>
                  <a:pt x="0" y="4876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2" name="object 239">
            <a:extLst>
              <a:ext uri="{FF2B5EF4-FFF2-40B4-BE49-F238E27FC236}">
                <a16:creationId xmlns:a16="http://schemas.microsoft.com/office/drawing/2014/main" id="{67F67997-0E3D-49DE-826D-21CA05860210}"/>
              </a:ext>
            </a:extLst>
          </p:cNvPr>
          <p:cNvSpPr/>
          <p:nvPr/>
        </p:nvSpPr>
        <p:spPr>
          <a:xfrm>
            <a:off x="5781014" y="41613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3" name="object 240">
            <a:extLst>
              <a:ext uri="{FF2B5EF4-FFF2-40B4-BE49-F238E27FC236}">
                <a16:creationId xmlns:a16="http://schemas.microsoft.com/office/drawing/2014/main" id="{8778C2B3-D163-40AD-AC02-910657114052}"/>
              </a:ext>
            </a:extLst>
          </p:cNvPr>
          <p:cNvSpPr/>
          <p:nvPr/>
        </p:nvSpPr>
        <p:spPr>
          <a:xfrm>
            <a:off x="5813215" y="4098674"/>
            <a:ext cx="2304" cy="2304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23"/>
                </a:moveTo>
                <a:lnTo>
                  <a:pt x="806" y="0"/>
                </a:lnTo>
                <a:lnTo>
                  <a:pt x="1289" y="152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4" name="object 241">
            <a:extLst>
              <a:ext uri="{FF2B5EF4-FFF2-40B4-BE49-F238E27FC236}">
                <a16:creationId xmlns:a16="http://schemas.microsoft.com/office/drawing/2014/main" id="{2B7594F7-6728-40D9-B4E8-5F07335F2E7E}"/>
              </a:ext>
            </a:extLst>
          </p:cNvPr>
          <p:cNvSpPr/>
          <p:nvPr/>
        </p:nvSpPr>
        <p:spPr>
          <a:xfrm>
            <a:off x="5228074" y="3908829"/>
            <a:ext cx="645097" cy="4368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5" name="object 242">
            <a:extLst>
              <a:ext uri="{FF2B5EF4-FFF2-40B4-BE49-F238E27FC236}">
                <a16:creationId xmlns:a16="http://schemas.microsoft.com/office/drawing/2014/main" id="{A9FC57D7-C58F-4FA1-924F-8C1FD53A16D8}"/>
              </a:ext>
            </a:extLst>
          </p:cNvPr>
          <p:cNvSpPr/>
          <p:nvPr/>
        </p:nvSpPr>
        <p:spPr>
          <a:xfrm>
            <a:off x="5228074" y="3906987"/>
            <a:ext cx="645097" cy="439281"/>
          </a:xfrm>
          <a:custGeom>
            <a:avLst/>
            <a:gdLst/>
            <a:ahLst/>
            <a:cxnLst/>
            <a:rect l="l" t="t" r="r" b="b"/>
            <a:pathLst>
              <a:path w="533400" h="363220">
                <a:moveTo>
                  <a:pt x="51816" y="0"/>
                </a:moveTo>
                <a:lnTo>
                  <a:pt x="457200" y="210311"/>
                </a:lnTo>
                <a:lnTo>
                  <a:pt x="484632" y="158495"/>
                </a:lnTo>
                <a:lnTo>
                  <a:pt x="533400" y="312419"/>
                </a:lnTo>
                <a:lnTo>
                  <a:pt x="379475" y="362711"/>
                </a:lnTo>
                <a:lnTo>
                  <a:pt x="405383" y="310895"/>
                </a:lnTo>
                <a:lnTo>
                  <a:pt x="0" y="102108"/>
                </a:lnTo>
                <a:lnTo>
                  <a:pt x="51816" y="0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6" name="object 243">
            <a:extLst>
              <a:ext uri="{FF2B5EF4-FFF2-40B4-BE49-F238E27FC236}">
                <a16:creationId xmlns:a16="http://schemas.microsoft.com/office/drawing/2014/main" id="{5D9EA0C3-13FD-480B-92A4-F3E194BA3B7D}"/>
              </a:ext>
            </a:extLst>
          </p:cNvPr>
          <p:cNvSpPr/>
          <p:nvPr/>
        </p:nvSpPr>
        <p:spPr>
          <a:xfrm>
            <a:off x="5287054" y="4157654"/>
            <a:ext cx="31332" cy="589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7" name="object 244">
            <a:extLst>
              <a:ext uri="{FF2B5EF4-FFF2-40B4-BE49-F238E27FC236}">
                <a16:creationId xmlns:a16="http://schemas.microsoft.com/office/drawing/2014/main" id="{A0E4495A-1589-44B0-924A-B352A397D8D0}"/>
              </a:ext>
            </a:extLst>
          </p:cNvPr>
          <p:cNvSpPr/>
          <p:nvPr/>
        </p:nvSpPr>
        <p:spPr>
          <a:xfrm>
            <a:off x="5180151" y="4340125"/>
            <a:ext cx="425764" cy="1972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8" name="object 245">
            <a:extLst>
              <a:ext uri="{FF2B5EF4-FFF2-40B4-BE49-F238E27FC236}">
                <a16:creationId xmlns:a16="http://schemas.microsoft.com/office/drawing/2014/main" id="{8E3764A3-E92D-4565-8165-7EB0740238E9}"/>
              </a:ext>
            </a:extLst>
          </p:cNvPr>
          <p:cNvSpPr/>
          <p:nvPr/>
        </p:nvSpPr>
        <p:spPr>
          <a:xfrm>
            <a:off x="5712819" y="4435968"/>
            <a:ext cx="1842" cy="18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49" name="object 246">
            <a:extLst>
              <a:ext uri="{FF2B5EF4-FFF2-40B4-BE49-F238E27FC236}">
                <a16:creationId xmlns:a16="http://schemas.microsoft.com/office/drawing/2014/main" id="{2BF1A9A1-476A-4F0E-815E-12B8E38E25DA}"/>
              </a:ext>
            </a:extLst>
          </p:cNvPr>
          <p:cNvSpPr/>
          <p:nvPr/>
        </p:nvSpPr>
        <p:spPr>
          <a:xfrm>
            <a:off x="5714660" y="4465458"/>
            <a:ext cx="62667" cy="12717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0" name="object 247">
            <a:extLst>
              <a:ext uri="{FF2B5EF4-FFF2-40B4-BE49-F238E27FC236}">
                <a16:creationId xmlns:a16="http://schemas.microsoft.com/office/drawing/2014/main" id="{2F32D5C1-20EB-4DA9-A0DE-D3232F130A4A}"/>
              </a:ext>
            </a:extLst>
          </p:cNvPr>
          <p:cNvSpPr/>
          <p:nvPr/>
        </p:nvSpPr>
        <p:spPr>
          <a:xfrm>
            <a:off x="5653838" y="4561299"/>
            <a:ext cx="12901" cy="737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1" name="object 248">
            <a:extLst>
              <a:ext uri="{FF2B5EF4-FFF2-40B4-BE49-F238E27FC236}">
                <a16:creationId xmlns:a16="http://schemas.microsoft.com/office/drawing/2014/main" id="{E7147A21-1886-4ACB-902C-34CD4D007ABD}"/>
              </a:ext>
            </a:extLst>
          </p:cNvPr>
          <p:cNvSpPr/>
          <p:nvPr/>
        </p:nvSpPr>
        <p:spPr>
          <a:xfrm>
            <a:off x="5132231" y="4214791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0" y="0"/>
                </a:lnTo>
                <a:lnTo>
                  <a:pt x="1523" y="481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2" name="object 249">
            <a:extLst>
              <a:ext uri="{FF2B5EF4-FFF2-40B4-BE49-F238E27FC236}">
                <a16:creationId xmlns:a16="http://schemas.microsoft.com/office/drawing/2014/main" id="{895B0A85-5407-4688-AD11-8B95FBB574A6}"/>
              </a:ext>
            </a:extLst>
          </p:cNvPr>
          <p:cNvSpPr/>
          <p:nvPr/>
        </p:nvSpPr>
        <p:spPr>
          <a:xfrm>
            <a:off x="5134566" y="4222162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16" y="352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3" name="object 250">
            <a:extLst>
              <a:ext uri="{FF2B5EF4-FFF2-40B4-BE49-F238E27FC236}">
                <a16:creationId xmlns:a16="http://schemas.microsoft.com/office/drawing/2014/main" id="{A53485E2-E569-4942-A170-21AC24E8689D}"/>
              </a:ext>
            </a:extLst>
          </p:cNvPr>
          <p:cNvSpPr/>
          <p:nvPr/>
        </p:nvSpPr>
        <p:spPr>
          <a:xfrm>
            <a:off x="5136317" y="422769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92" y="376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4" name="object 251">
            <a:extLst>
              <a:ext uri="{FF2B5EF4-FFF2-40B4-BE49-F238E27FC236}">
                <a16:creationId xmlns:a16="http://schemas.microsoft.com/office/drawing/2014/main" id="{33DB757F-E6CA-4CDE-A0D4-3BB9A2F6D7ED}"/>
              </a:ext>
            </a:extLst>
          </p:cNvPr>
          <p:cNvSpPr/>
          <p:nvPr/>
        </p:nvSpPr>
        <p:spPr>
          <a:xfrm>
            <a:off x="5138069" y="4233221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67" y="4002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5" name="object 252">
            <a:extLst>
              <a:ext uri="{FF2B5EF4-FFF2-40B4-BE49-F238E27FC236}">
                <a16:creationId xmlns:a16="http://schemas.microsoft.com/office/drawing/2014/main" id="{3A79C1B2-B558-4EAB-B8DE-D8A958279DA9}"/>
              </a:ext>
            </a:extLst>
          </p:cNvPr>
          <p:cNvSpPr/>
          <p:nvPr/>
        </p:nvSpPr>
        <p:spPr>
          <a:xfrm>
            <a:off x="5140405" y="4240594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860" y="2715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6" name="object 253">
            <a:extLst>
              <a:ext uri="{FF2B5EF4-FFF2-40B4-BE49-F238E27FC236}">
                <a16:creationId xmlns:a16="http://schemas.microsoft.com/office/drawing/2014/main" id="{25341BF2-F086-494B-BB3B-257C07DAC263}"/>
              </a:ext>
            </a:extLst>
          </p:cNvPr>
          <p:cNvSpPr/>
          <p:nvPr/>
        </p:nvSpPr>
        <p:spPr>
          <a:xfrm>
            <a:off x="5142157" y="4246123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36" y="295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7" name="object 254">
            <a:extLst>
              <a:ext uri="{FF2B5EF4-FFF2-40B4-BE49-F238E27FC236}">
                <a16:creationId xmlns:a16="http://schemas.microsoft.com/office/drawing/2014/main" id="{5DFF3DBA-311D-493F-A3C0-E582AD1B4406}"/>
              </a:ext>
            </a:extLst>
          </p:cNvPr>
          <p:cNvSpPr/>
          <p:nvPr/>
        </p:nvSpPr>
        <p:spPr>
          <a:xfrm>
            <a:off x="5143908" y="4251653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11" y="319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8" name="object 255">
            <a:extLst>
              <a:ext uri="{FF2B5EF4-FFF2-40B4-BE49-F238E27FC236}">
                <a16:creationId xmlns:a16="http://schemas.microsoft.com/office/drawing/2014/main" id="{3A4A1DCB-7757-4AB4-9E31-9F9CCB43AF7A}"/>
              </a:ext>
            </a:extLst>
          </p:cNvPr>
          <p:cNvSpPr/>
          <p:nvPr/>
        </p:nvSpPr>
        <p:spPr>
          <a:xfrm>
            <a:off x="5145661" y="4257182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86" y="343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59" name="object 256">
            <a:extLst>
              <a:ext uri="{FF2B5EF4-FFF2-40B4-BE49-F238E27FC236}">
                <a16:creationId xmlns:a16="http://schemas.microsoft.com/office/drawing/2014/main" id="{399CF4AA-2B50-4D1D-B4BD-319C1FCC5F1A}"/>
              </a:ext>
            </a:extLst>
          </p:cNvPr>
          <p:cNvSpPr/>
          <p:nvPr/>
        </p:nvSpPr>
        <p:spPr>
          <a:xfrm>
            <a:off x="5147413" y="426271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62" y="3668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0" name="object 257">
            <a:extLst>
              <a:ext uri="{FF2B5EF4-FFF2-40B4-BE49-F238E27FC236}">
                <a16:creationId xmlns:a16="http://schemas.microsoft.com/office/drawing/2014/main" id="{FBA469B6-3B4A-4C39-A27F-C103FFB9ED4D}"/>
              </a:ext>
            </a:extLst>
          </p:cNvPr>
          <p:cNvSpPr/>
          <p:nvPr/>
        </p:nvSpPr>
        <p:spPr>
          <a:xfrm>
            <a:off x="5149164" y="4268241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37" y="390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1" name="object 258">
            <a:extLst>
              <a:ext uri="{FF2B5EF4-FFF2-40B4-BE49-F238E27FC236}">
                <a16:creationId xmlns:a16="http://schemas.microsoft.com/office/drawing/2014/main" id="{665EB80B-681A-413D-AEF4-624DF6BEAEF6}"/>
              </a:ext>
            </a:extLst>
          </p:cNvPr>
          <p:cNvSpPr/>
          <p:nvPr/>
        </p:nvSpPr>
        <p:spPr>
          <a:xfrm>
            <a:off x="5150917" y="4273770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13" y="414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2" name="object 259">
            <a:extLst>
              <a:ext uri="{FF2B5EF4-FFF2-40B4-BE49-F238E27FC236}">
                <a16:creationId xmlns:a16="http://schemas.microsoft.com/office/drawing/2014/main" id="{50A4F424-DFC7-4504-8864-3053A1E6CDC1}"/>
              </a:ext>
            </a:extLst>
          </p:cNvPr>
          <p:cNvSpPr/>
          <p:nvPr/>
        </p:nvSpPr>
        <p:spPr>
          <a:xfrm>
            <a:off x="5152669" y="4279300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88" y="438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3" name="object 260">
            <a:extLst>
              <a:ext uri="{FF2B5EF4-FFF2-40B4-BE49-F238E27FC236}">
                <a16:creationId xmlns:a16="http://schemas.microsoft.com/office/drawing/2014/main" id="{A87B8983-57F5-47C8-A20C-03EC925307FE}"/>
              </a:ext>
            </a:extLst>
          </p:cNvPr>
          <p:cNvSpPr/>
          <p:nvPr/>
        </p:nvSpPr>
        <p:spPr>
          <a:xfrm>
            <a:off x="5155005" y="4286672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81" y="309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4" name="object 261">
            <a:extLst>
              <a:ext uri="{FF2B5EF4-FFF2-40B4-BE49-F238E27FC236}">
                <a16:creationId xmlns:a16="http://schemas.microsoft.com/office/drawing/2014/main" id="{C0971140-0337-47EC-A55C-14C93D2855D6}"/>
              </a:ext>
            </a:extLst>
          </p:cNvPr>
          <p:cNvSpPr/>
          <p:nvPr/>
        </p:nvSpPr>
        <p:spPr>
          <a:xfrm>
            <a:off x="5156756" y="429220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56" y="333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5" name="object 262">
            <a:extLst>
              <a:ext uri="{FF2B5EF4-FFF2-40B4-BE49-F238E27FC236}">
                <a16:creationId xmlns:a16="http://schemas.microsoft.com/office/drawing/2014/main" id="{CD2756DA-9E75-46C1-BDAB-63736D4F86C7}"/>
              </a:ext>
            </a:extLst>
          </p:cNvPr>
          <p:cNvSpPr/>
          <p:nvPr/>
        </p:nvSpPr>
        <p:spPr>
          <a:xfrm>
            <a:off x="5158508" y="4297732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32" y="357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6" name="object 263">
            <a:extLst>
              <a:ext uri="{FF2B5EF4-FFF2-40B4-BE49-F238E27FC236}">
                <a16:creationId xmlns:a16="http://schemas.microsoft.com/office/drawing/2014/main" id="{0198A3EC-E9E4-452A-B8B4-52A0184678E1}"/>
              </a:ext>
            </a:extLst>
          </p:cNvPr>
          <p:cNvSpPr/>
          <p:nvPr/>
        </p:nvSpPr>
        <p:spPr>
          <a:xfrm>
            <a:off x="5160259" y="4303260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07" y="381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7" name="object 264">
            <a:extLst>
              <a:ext uri="{FF2B5EF4-FFF2-40B4-BE49-F238E27FC236}">
                <a16:creationId xmlns:a16="http://schemas.microsoft.com/office/drawing/2014/main" id="{AE39FAC6-AD4D-4A91-9634-40953BF25C80}"/>
              </a:ext>
            </a:extLst>
          </p:cNvPr>
          <p:cNvSpPr/>
          <p:nvPr/>
        </p:nvSpPr>
        <p:spPr>
          <a:xfrm>
            <a:off x="5162012" y="4308790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283" y="405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8" name="object 265">
            <a:extLst>
              <a:ext uri="{FF2B5EF4-FFF2-40B4-BE49-F238E27FC236}">
                <a16:creationId xmlns:a16="http://schemas.microsoft.com/office/drawing/2014/main" id="{FD0B8C4F-F286-4198-8950-3001E3DA61F3}"/>
              </a:ext>
            </a:extLst>
          </p:cNvPr>
          <p:cNvSpPr/>
          <p:nvPr/>
        </p:nvSpPr>
        <p:spPr>
          <a:xfrm>
            <a:off x="5163764" y="4314319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58" y="4287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69" name="object 266">
            <a:extLst>
              <a:ext uri="{FF2B5EF4-FFF2-40B4-BE49-F238E27FC236}">
                <a16:creationId xmlns:a16="http://schemas.microsoft.com/office/drawing/2014/main" id="{ABE0D260-DDE1-46E0-94CC-B660B58C1AF8}"/>
              </a:ext>
            </a:extLst>
          </p:cNvPr>
          <p:cNvSpPr/>
          <p:nvPr/>
        </p:nvSpPr>
        <p:spPr>
          <a:xfrm>
            <a:off x="5165516" y="4319848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33" y="452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0" name="object 267">
            <a:extLst>
              <a:ext uri="{FF2B5EF4-FFF2-40B4-BE49-F238E27FC236}">
                <a16:creationId xmlns:a16="http://schemas.microsoft.com/office/drawing/2014/main" id="{2EFB2BEF-5B75-4D00-8EA3-A2B4D0A57D28}"/>
              </a:ext>
            </a:extLst>
          </p:cNvPr>
          <p:cNvSpPr/>
          <p:nvPr/>
        </p:nvSpPr>
        <p:spPr>
          <a:xfrm>
            <a:off x="5167851" y="432722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26" y="323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1" name="object 268">
            <a:extLst>
              <a:ext uri="{FF2B5EF4-FFF2-40B4-BE49-F238E27FC236}">
                <a16:creationId xmlns:a16="http://schemas.microsoft.com/office/drawing/2014/main" id="{0C92829A-55FB-4241-A0AE-9717AD77D00F}"/>
              </a:ext>
            </a:extLst>
          </p:cNvPr>
          <p:cNvSpPr/>
          <p:nvPr/>
        </p:nvSpPr>
        <p:spPr>
          <a:xfrm>
            <a:off x="5169603" y="4332750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01" y="3477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2" name="object 269">
            <a:extLst>
              <a:ext uri="{FF2B5EF4-FFF2-40B4-BE49-F238E27FC236}">
                <a16:creationId xmlns:a16="http://schemas.microsoft.com/office/drawing/2014/main" id="{70A35AA9-A979-448A-817C-799134B32EFF}"/>
              </a:ext>
            </a:extLst>
          </p:cNvPr>
          <p:cNvSpPr/>
          <p:nvPr/>
        </p:nvSpPr>
        <p:spPr>
          <a:xfrm>
            <a:off x="5171355" y="4338279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77" y="3716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3" name="object 270">
            <a:extLst>
              <a:ext uri="{FF2B5EF4-FFF2-40B4-BE49-F238E27FC236}">
                <a16:creationId xmlns:a16="http://schemas.microsoft.com/office/drawing/2014/main" id="{B1A04C1E-3F5C-4043-8E45-990F3083DF76}"/>
              </a:ext>
            </a:extLst>
          </p:cNvPr>
          <p:cNvSpPr/>
          <p:nvPr/>
        </p:nvSpPr>
        <p:spPr>
          <a:xfrm>
            <a:off x="5173107" y="4343811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52" y="3953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4" name="object 271">
            <a:extLst>
              <a:ext uri="{FF2B5EF4-FFF2-40B4-BE49-F238E27FC236}">
                <a16:creationId xmlns:a16="http://schemas.microsoft.com/office/drawing/2014/main" id="{2D5F22CF-BD2A-4CAD-B72A-00B783169348}"/>
              </a:ext>
            </a:extLst>
          </p:cNvPr>
          <p:cNvSpPr/>
          <p:nvPr/>
        </p:nvSpPr>
        <p:spPr>
          <a:xfrm>
            <a:off x="5174860" y="4349339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28" y="419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5" name="object 272">
            <a:extLst>
              <a:ext uri="{FF2B5EF4-FFF2-40B4-BE49-F238E27FC236}">
                <a16:creationId xmlns:a16="http://schemas.microsoft.com/office/drawing/2014/main" id="{2C5A6EB8-914C-4847-AE36-2AC799FFE7DD}"/>
              </a:ext>
            </a:extLst>
          </p:cNvPr>
          <p:cNvSpPr/>
          <p:nvPr/>
        </p:nvSpPr>
        <p:spPr>
          <a:xfrm>
            <a:off x="5176611" y="4354868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403" y="443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6" name="object 273">
            <a:extLst>
              <a:ext uri="{FF2B5EF4-FFF2-40B4-BE49-F238E27FC236}">
                <a16:creationId xmlns:a16="http://schemas.microsoft.com/office/drawing/2014/main" id="{8027CC28-833A-42A9-B98E-3AD536345D23}"/>
              </a:ext>
            </a:extLst>
          </p:cNvPr>
          <p:cNvSpPr/>
          <p:nvPr/>
        </p:nvSpPr>
        <p:spPr>
          <a:xfrm>
            <a:off x="5178364" y="4360398"/>
            <a:ext cx="3840" cy="11520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0"/>
                </a:moveTo>
                <a:lnTo>
                  <a:pt x="3003" y="947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7" name="object 274">
            <a:extLst>
              <a:ext uri="{FF2B5EF4-FFF2-40B4-BE49-F238E27FC236}">
                <a16:creationId xmlns:a16="http://schemas.microsoft.com/office/drawing/2014/main" id="{4E970E20-5DB5-4EFC-AA98-C0DA6FDCCF4F}"/>
              </a:ext>
            </a:extLst>
          </p:cNvPr>
          <p:cNvSpPr/>
          <p:nvPr/>
        </p:nvSpPr>
        <p:spPr>
          <a:xfrm>
            <a:off x="5182451" y="4373299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46" y="361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8" name="object 275">
            <a:extLst>
              <a:ext uri="{FF2B5EF4-FFF2-40B4-BE49-F238E27FC236}">
                <a16:creationId xmlns:a16="http://schemas.microsoft.com/office/drawing/2014/main" id="{AE2C20A4-BC43-487B-A84A-D1336FF5AFAC}"/>
              </a:ext>
            </a:extLst>
          </p:cNvPr>
          <p:cNvSpPr/>
          <p:nvPr/>
        </p:nvSpPr>
        <p:spPr>
          <a:xfrm>
            <a:off x="5184202" y="4378829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22" y="385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79" name="object 276">
            <a:extLst>
              <a:ext uri="{FF2B5EF4-FFF2-40B4-BE49-F238E27FC236}">
                <a16:creationId xmlns:a16="http://schemas.microsoft.com/office/drawing/2014/main" id="{049AD665-755F-4572-8CAA-41E266503C58}"/>
              </a:ext>
            </a:extLst>
          </p:cNvPr>
          <p:cNvSpPr/>
          <p:nvPr/>
        </p:nvSpPr>
        <p:spPr>
          <a:xfrm>
            <a:off x="5185955" y="4384358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297" y="409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0" name="object 277">
            <a:extLst>
              <a:ext uri="{FF2B5EF4-FFF2-40B4-BE49-F238E27FC236}">
                <a16:creationId xmlns:a16="http://schemas.microsoft.com/office/drawing/2014/main" id="{0F665890-261F-47F5-89F8-9EEDA9C188CC}"/>
              </a:ext>
            </a:extLst>
          </p:cNvPr>
          <p:cNvSpPr/>
          <p:nvPr/>
        </p:nvSpPr>
        <p:spPr>
          <a:xfrm>
            <a:off x="5187708" y="4389889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73" y="4335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1" name="object 278">
            <a:extLst>
              <a:ext uri="{FF2B5EF4-FFF2-40B4-BE49-F238E27FC236}">
                <a16:creationId xmlns:a16="http://schemas.microsoft.com/office/drawing/2014/main" id="{1462FF63-FCC7-4EE1-A89E-F641CB2D52B7}"/>
              </a:ext>
            </a:extLst>
          </p:cNvPr>
          <p:cNvSpPr/>
          <p:nvPr/>
        </p:nvSpPr>
        <p:spPr>
          <a:xfrm>
            <a:off x="5189459" y="4395417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48" y="4572"/>
                </a:lnTo>
                <a:lnTo>
                  <a:pt x="1448" y="457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2" name="object 279">
            <a:extLst>
              <a:ext uri="{FF2B5EF4-FFF2-40B4-BE49-F238E27FC236}">
                <a16:creationId xmlns:a16="http://schemas.microsoft.com/office/drawing/2014/main" id="{825FB54F-898D-4187-AD4B-21D0CF8E1DC9}"/>
              </a:ext>
            </a:extLst>
          </p:cNvPr>
          <p:cNvSpPr/>
          <p:nvPr/>
        </p:nvSpPr>
        <p:spPr>
          <a:xfrm>
            <a:off x="5342481" y="4400946"/>
            <a:ext cx="372467" cy="191993"/>
          </a:xfrm>
          <a:custGeom>
            <a:avLst/>
            <a:gdLst/>
            <a:ahLst/>
            <a:cxnLst/>
            <a:rect l="l" t="t" r="r" b="b"/>
            <a:pathLst>
              <a:path w="307975" h="158750">
                <a:moveTo>
                  <a:pt x="0" y="0"/>
                </a:moveTo>
                <a:lnTo>
                  <a:pt x="307737" y="158496"/>
                </a:lnTo>
                <a:lnTo>
                  <a:pt x="307738" y="15849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3" name="object 280">
            <a:extLst>
              <a:ext uri="{FF2B5EF4-FFF2-40B4-BE49-F238E27FC236}">
                <a16:creationId xmlns:a16="http://schemas.microsoft.com/office/drawing/2014/main" id="{AE72D3A3-0955-475B-92D6-0B163A41FFDF}"/>
              </a:ext>
            </a:extLst>
          </p:cNvPr>
          <p:cNvSpPr/>
          <p:nvPr/>
        </p:nvSpPr>
        <p:spPr>
          <a:xfrm>
            <a:off x="5777326" y="44691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4" name="object 281">
            <a:extLst>
              <a:ext uri="{FF2B5EF4-FFF2-40B4-BE49-F238E27FC236}">
                <a16:creationId xmlns:a16="http://schemas.microsoft.com/office/drawing/2014/main" id="{B7240879-EF6E-47F1-A389-14F12DBB26A1}"/>
              </a:ext>
            </a:extLst>
          </p:cNvPr>
          <p:cNvSpPr/>
          <p:nvPr/>
        </p:nvSpPr>
        <p:spPr>
          <a:xfrm>
            <a:off x="5769725" y="4465227"/>
            <a:ext cx="7680" cy="4608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6256" y="3222"/>
                </a:moveTo>
                <a:lnTo>
                  <a:pt x="0" y="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5" name="object 282">
            <a:extLst>
              <a:ext uri="{FF2B5EF4-FFF2-40B4-BE49-F238E27FC236}">
                <a16:creationId xmlns:a16="http://schemas.microsoft.com/office/drawing/2014/main" id="{D6245EB4-FD32-4729-845B-2FC9748F7BE3}"/>
              </a:ext>
            </a:extLst>
          </p:cNvPr>
          <p:cNvSpPr/>
          <p:nvPr/>
        </p:nvSpPr>
        <p:spPr>
          <a:xfrm>
            <a:off x="5712718" y="4435867"/>
            <a:ext cx="3840" cy="2304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746" y="1414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6" name="object 283">
            <a:extLst>
              <a:ext uri="{FF2B5EF4-FFF2-40B4-BE49-F238E27FC236}">
                <a16:creationId xmlns:a16="http://schemas.microsoft.com/office/drawing/2014/main" id="{05337035-103D-402C-986D-B2792A8593C8}"/>
              </a:ext>
            </a:extLst>
          </p:cNvPr>
          <p:cNvSpPr/>
          <p:nvPr/>
        </p:nvSpPr>
        <p:spPr>
          <a:xfrm>
            <a:off x="5287680" y="4155809"/>
            <a:ext cx="30719" cy="59902"/>
          </a:xfrm>
          <a:custGeom>
            <a:avLst/>
            <a:gdLst/>
            <a:ahLst/>
            <a:cxnLst/>
            <a:rect l="l" t="t" r="r" b="b"/>
            <a:pathLst>
              <a:path w="25400" h="49529">
                <a:moveTo>
                  <a:pt x="0" y="49285"/>
                </a:moveTo>
                <a:lnTo>
                  <a:pt x="25389" y="0"/>
                </a:lnTo>
                <a:lnTo>
                  <a:pt x="25389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7" name="object 284">
            <a:extLst>
              <a:ext uri="{FF2B5EF4-FFF2-40B4-BE49-F238E27FC236}">
                <a16:creationId xmlns:a16="http://schemas.microsoft.com/office/drawing/2014/main" id="{4F5113E9-4DF2-48AF-BC02-3D7F39007C55}"/>
              </a:ext>
            </a:extLst>
          </p:cNvPr>
          <p:cNvSpPr/>
          <p:nvPr/>
        </p:nvSpPr>
        <p:spPr>
          <a:xfrm>
            <a:off x="5714661" y="4469143"/>
            <a:ext cx="62973" cy="123644"/>
          </a:xfrm>
          <a:custGeom>
            <a:avLst/>
            <a:gdLst/>
            <a:ahLst/>
            <a:cxnLst/>
            <a:rect l="l" t="t" r="r" b="b"/>
            <a:pathLst>
              <a:path w="52070" h="102235">
                <a:moveTo>
                  <a:pt x="0" y="102107"/>
                </a:moveTo>
                <a:lnTo>
                  <a:pt x="5181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8" name="object 285">
            <a:extLst>
              <a:ext uri="{FF2B5EF4-FFF2-40B4-BE49-F238E27FC236}">
                <a16:creationId xmlns:a16="http://schemas.microsoft.com/office/drawing/2014/main" id="{31EFAA2F-7E67-4179-98F3-AFF0625B57B4}"/>
              </a:ext>
            </a:extLst>
          </p:cNvPr>
          <p:cNvSpPr/>
          <p:nvPr/>
        </p:nvSpPr>
        <p:spPr>
          <a:xfrm>
            <a:off x="5191211" y="4340124"/>
            <a:ext cx="151291" cy="61438"/>
          </a:xfrm>
          <a:custGeom>
            <a:avLst/>
            <a:gdLst/>
            <a:ahLst/>
            <a:cxnLst/>
            <a:rect l="l" t="t" r="r" b="b"/>
            <a:pathLst>
              <a:path w="125095" h="50800">
                <a:moveTo>
                  <a:pt x="0" y="50291"/>
                </a:moveTo>
                <a:lnTo>
                  <a:pt x="27431" y="0"/>
                </a:lnTo>
                <a:lnTo>
                  <a:pt x="125077" y="5029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89" name="object 286">
            <a:extLst>
              <a:ext uri="{FF2B5EF4-FFF2-40B4-BE49-F238E27FC236}">
                <a16:creationId xmlns:a16="http://schemas.microsoft.com/office/drawing/2014/main" id="{C681B4A6-B0F7-471E-AB68-E17E393DDFE7}"/>
              </a:ext>
            </a:extLst>
          </p:cNvPr>
          <p:cNvSpPr/>
          <p:nvPr/>
        </p:nvSpPr>
        <p:spPr>
          <a:xfrm>
            <a:off x="5132230" y="4157653"/>
            <a:ext cx="645097" cy="4349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0" name="object 287">
            <a:extLst>
              <a:ext uri="{FF2B5EF4-FFF2-40B4-BE49-F238E27FC236}">
                <a16:creationId xmlns:a16="http://schemas.microsoft.com/office/drawing/2014/main" id="{CE32930E-1FEA-4D64-A0D7-E9D55E7E14D2}"/>
              </a:ext>
            </a:extLst>
          </p:cNvPr>
          <p:cNvSpPr/>
          <p:nvPr/>
        </p:nvSpPr>
        <p:spPr>
          <a:xfrm>
            <a:off x="5132230" y="4155810"/>
            <a:ext cx="645097" cy="436977"/>
          </a:xfrm>
          <a:custGeom>
            <a:avLst/>
            <a:gdLst/>
            <a:ahLst/>
            <a:cxnLst/>
            <a:rect l="l" t="t" r="r" b="b"/>
            <a:pathLst>
              <a:path w="533400" h="361314">
                <a:moveTo>
                  <a:pt x="533400" y="259079"/>
                </a:moveTo>
                <a:lnTo>
                  <a:pt x="128016" y="50291"/>
                </a:lnTo>
                <a:lnTo>
                  <a:pt x="153923" y="0"/>
                </a:lnTo>
                <a:lnTo>
                  <a:pt x="0" y="48768"/>
                </a:lnTo>
                <a:lnTo>
                  <a:pt x="48767" y="202691"/>
                </a:lnTo>
                <a:lnTo>
                  <a:pt x="76200" y="152400"/>
                </a:lnTo>
                <a:lnTo>
                  <a:pt x="481583" y="361188"/>
                </a:lnTo>
                <a:lnTo>
                  <a:pt x="533400" y="259079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1" name="object 288">
            <a:extLst>
              <a:ext uri="{FF2B5EF4-FFF2-40B4-BE49-F238E27FC236}">
                <a16:creationId xmlns:a16="http://schemas.microsoft.com/office/drawing/2014/main" id="{99A49FF7-4E88-4402-BB9B-1AF9C7261892}"/>
              </a:ext>
            </a:extLst>
          </p:cNvPr>
          <p:cNvSpPr/>
          <p:nvPr/>
        </p:nvSpPr>
        <p:spPr>
          <a:xfrm>
            <a:off x="3031055" y="2570714"/>
            <a:ext cx="1843" cy="18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2" name="object 289">
            <a:extLst>
              <a:ext uri="{FF2B5EF4-FFF2-40B4-BE49-F238E27FC236}">
                <a16:creationId xmlns:a16="http://schemas.microsoft.com/office/drawing/2014/main" id="{89997CD5-35CD-4FB1-BC22-2273E87BF063}"/>
              </a:ext>
            </a:extLst>
          </p:cNvPr>
          <p:cNvSpPr/>
          <p:nvPr/>
        </p:nvSpPr>
        <p:spPr>
          <a:xfrm>
            <a:off x="2603448" y="2506205"/>
            <a:ext cx="320704" cy="1658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3" name="object 290">
            <a:extLst>
              <a:ext uri="{FF2B5EF4-FFF2-40B4-BE49-F238E27FC236}">
                <a16:creationId xmlns:a16="http://schemas.microsoft.com/office/drawing/2014/main" id="{D3780CD7-9ABA-4C56-BAA6-BD068D168625}"/>
              </a:ext>
            </a:extLst>
          </p:cNvPr>
          <p:cNvSpPr/>
          <p:nvPr/>
        </p:nvSpPr>
        <p:spPr>
          <a:xfrm>
            <a:off x="3088192" y="2600205"/>
            <a:ext cx="5529" cy="368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4" name="object 291">
            <a:extLst>
              <a:ext uri="{FF2B5EF4-FFF2-40B4-BE49-F238E27FC236}">
                <a16:creationId xmlns:a16="http://schemas.microsoft.com/office/drawing/2014/main" id="{9EDF812D-D3D2-4022-AD15-E8917BF0E5B3}"/>
              </a:ext>
            </a:extLst>
          </p:cNvPr>
          <p:cNvSpPr/>
          <p:nvPr/>
        </p:nvSpPr>
        <p:spPr>
          <a:xfrm>
            <a:off x="3145329" y="2629694"/>
            <a:ext cx="9216" cy="55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5" name="object 292">
            <a:extLst>
              <a:ext uri="{FF2B5EF4-FFF2-40B4-BE49-F238E27FC236}">
                <a16:creationId xmlns:a16="http://schemas.microsoft.com/office/drawing/2014/main" id="{F6ABAC7C-422D-4EC5-84DE-AE63D461B344}"/>
              </a:ext>
            </a:extLst>
          </p:cNvPr>
          <p:cNvSpPr/>
          <p:nvPr/>
        </p:nvSpPr>
        <p:spPr>
          <a:xfrm>
            <a:off x="2972075" y="2696047"/>
            <a:ext cx="9214" cy="55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6" name="object 293">
            <a:extLst>
              <a:ext uri="{FF2B5EF4-FFF2-40B4-BE49-F238E27FC236}">
                <a16:creationId xmlns:a16="http://schemas.microsoft.com/office/drawing/2014/main" id="{6823635D-BE35-44D9-A3E8-9EB57D8AEC6A}"/>
              </a:ext>
            </a:extLst>
          </p:cNvPr>
          <p:cNvSpPr/>
          <p:nvPr/>
        </p:nvSpPr>
        <p:spPr>
          <a:xfrm>
            <a:off x="3032898" y="2727379"/>
            <a:ext cx="5528" cy="368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7" name="object 294">
            <a:extLst>
              <a:ext uri="{FF2B5EF4-FFF2-40B4-BE49-F238E27FC236}">
                <a16:creationId xmlns:a16="http://schemas.microsoft.com/office/drawing/2014/main" id="{A7DD26BD-77A3-4A17-97D7-877B22F9CD1E}"/>
              </a:ext>
            </a:extLst>
          </p:cNvPr>
          <p:cNvSpPr/>
          <p:nvPr/>
        </p:nvSpPr>
        <p:spPr>
          <a:xfrm>
            <a:off x="3067917" y="2631538"/>
            <a:ext cx="180627" cy="1879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8" name="object 295">
            <a:extLst>
              <a:ext uri="{FF2B5EF4-FFF2-40B4-BE49-F238E27FC236}">
                <a16:creationId xmlns:a16="http://schemas.microsoft.com/office/drawing/2014/main" id="{FD5A1932-8186-4067-AF9D-5F3EA7A783C4}"/>
              </a:ext>
            </a:extLst>
          </p:cNvPr>
          <p:cNvSpPr/>
          <p:nvPr/>
        </p:nvSpPr>
        <p:spPr>
          <a:xfrm>
            <a:off x="3062389" y="2817963"/>
            <a:ext cx="3072" cy="2304"/>
          </a:xfrm>
          <a:custGeom>
            <a:avLst/>
            <a:gdLst/>
            <a:ahLst/>
            <a:cxnLst/>
            <a:rect l="l" t="t" r="r" b="b"/>
            <a:pathLst>
              <a:path w="2539" h="1904">
                <a:moveTo>
                  <a:pt x="2344" y="558"/>
                </a:moveTo>
                <a:lnTo>
                  <a:pt x="0" y="1301"/>
                </a:lnTo>
                <a:lnTo>
                  <a:pt x="67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299" name="object 296">
            <a:extLst>
              <a:ext uri="{FF2B5EF4-FFF2-40B4-BE49-F238E27FC236}">
                <a16:creationId xmlns:a16="http://schemas.microsoft.com/office/drawing/2014/main" id="{ED7E6BA5-1FC6-4466-80E7-43AA807CF2FF}"/>
              </a:ext>
            </a:extLst>
          </p:cNvPr>
          <p:cNvSpPr/>
          <p:nvPr/>
        </p:nvSpPr>
        <p:spPr>
          <a:xfrm>
            <a:off x="2603448" y="2504981"/>
            <a:ext cx="490735" cy="254199"/>
          </a:xfrm>
          <a:custGeom>
            <a:avLst/>
            <a:gdLst/>
            <a:ahLst/>
            <a:cxnLst/>
            <a:rect l="l" t="t" r="r" b="b"/>
            <a:pathLst>
              <a:path w="405764" h="210185">
                <a:moveTo>
                  <a:pt x="405383" y="209799"/>
                </a:moveTo>
                <a:lnTo>
                  <a:pt x="0" y="1011"/>
                </a:lnTo>
                <a:lnTo>
                  <a:pt x="513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0" name="object 297">
            <a:extLst>
              <a:ext uri="{FF2B5EF4-FFF2-40B4-BE49-F238E27FC236}">
                <a16:creationId xmlns:a16="http://schemas.microsoft.com/office/drawing/2014/main" id="{E3D23848-6E14-419B-8BA7-3A5EB9C87D4B}"/>
              </a:ext>
            </a:extLst>
          </p:cNvPr>
          <p:cNvSpPr/>
          <p:nvPr/>
        </p:nvSpPr>
        <p:spPr>
          <a:xfrm>
            <a:off x="2649024" y="2382725"/>
            <a:ext cx="17662" cy="33791"/>
          </a:xfrm>
          <a:custGeom>
            <a:avLst/>
            <a:gdLst/>
            <a:ahLst/>
            <a:cxnLst/>
            <a:rect l="l" t="t" r="r" b="b"/>
            <a:pathLst>
              <a:path w="14604" h="27939">
                <a:moveTo>
                  <a:pt x="0" y="27838"/>
                </a:moveTo>
                <a:lnTo>
                  <a:pt x="14126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1" name="object 298">
            <a:extLst>
              <a:ext uri="{FF2B5EF4-FFF2-40B4-BE49-F238E27FC236}">
                <a16:creationId xmlns:a16="http://schemas.microsoft.com/office/drawing/2014/main" id="{31DF52CA-0C23-4884-B961-69F140B954A2}"/>
              </a:ext>
            </a:extLst>
          </p:cNvPr>
          <p:cNvSpPr/>
          <p:nvPr/>
        </p:nvSpPr>
        <p:spPr>
          <a:xfrm>
            <a:off x="3193251" y="2591322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407" y="124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2" name="object 299">
            <a:extLst>
              <a:ext uri="{FF2B5EF4-FFF2-40B4-BE49-F238E27FC236}">
                <a16:creationId xmlns:a16="http://schemas.microsoft.com/office/drawing/2014/main" id="{81B1C6CB-BF5C-436C-B63C-673FFE28D876}"/>
              </a:ext>
            </a:extLst>
          </p:cNvPr>
          <p:cNvSpPr/>
          <p:nvPr/>
        </p:nvSpPr>
        <p:spPr>
          <a:xfrm>
            <a:off x="3195095" y="2596964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377" y="115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3" name="object 300">
            <a:extLst>
              <a:ext uri="{FF2B5EF4-FFF2-40B4-BE49-F238E27FC236}">
                <a16:creationId xmlns:a16="http://schemas.microsoft.com/office/drawing/2014/main" id="{E64AB4F5-A652-4601-AD22-FA14EA69CABF}"/>
              </a:ext>
            </a:extLst>
          </p:cNvPr>
          <p:cNvSpPr/>
          <p:nvPr/>
        </p:nvSpPr>
        <p:spPr>
          <a:xfrm>
            <a:off x="3196939" y="2602605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346" y="106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4" name="object 301">
            <a:extLst>
              <a:ext uri="{FF2B5EF4-FFF2-40B4-BE49-F238E27FC236}">
                <a16:creationId xmlns:a16="http://schemas.microsoft.com/office/drawing/2014/main" id="{08D257C0-376A-4DCB-B25F-D3375AD17E15}"/>
              </a:ext>
            </a:extLst>
          </p:cNvPr>
          <p:cNvSpPr/>
          <p:nvPr/>
        </p:nvSpPr>
        <p:spPr>
          <a:xfrm>
            <a:off x="3198782" y="2608247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316" y="96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5" name="object 302">
            <a:extLst>
              <a:ext uri="{FF2B5EF4-FFF2-40B4-BE49-F238E27FC236}">
                <a16:creationId xmlns:a16="http://schemas.microsoft.com/office/drawing/2014/main" id="{D3442022-5410-4850-9C58-DECC95195D97}"/>
              </a:ext>
            </a:extLst>
          </p:cNvPr>
          <p:cNvSpPr/>
          <p:nvPr/>
        </p:nvSpPr>
        <p:spPr>
          <a:xfrm>
            <a:off x="3200625" y="2613887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86" y="87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6" name="object 303">
            <a:extLst>
              <a:ext uri="{FF2B5EF4-FFF2-40B4-BE49-F238E27FC236}">
                <a16:creationId xmlns:a16="http://schemas.microsoft.com/office/drawing/2014/main" id="{30BA19F8-6299-4051-8C59-1D6A7BFA8380}"/>
              </a:ext>
            </a:extLst>
          </p:cNvPr>
          <p:cNvSpPr/>
          <p:nvPr/>
        </p:nvSpPr>
        <p:spPr>
          <a:xfrm>
            <a:off x="3202468" y="2619529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56" y="784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7" name="object 304">
            <a:extLst>
              <a:ext uri="{FF2B5EF4-FFF2-40B4-BE49-F238E27FC236}">
                <a16:creationId xmlns:a16="http://schemas.microsoft.com/office/drawing/2014/main" id="{F7F4B608-82EC-4030-BDB0-E7AF02FC9215}"/>
              </a:ext>
            </a:extLst>
          </p:cNvPr>
          <p:cNvSpPr/>
          <p:nvPr/>
        </p:nvSpPr>
        <p:spPr>
          <a:xfrm>
            <a:off x="3204311" y="2625170"/>
            <a:ext cx="768" cy="1536"/>
          </a:xfrm>
          <a:custGeom>
            <a:avLst/>
            <a:gdLst/>
            <a:ahLst/>
            <a:cxnLst/>
            <a:rect l="l" t="t" r="r" b="b"/>
            <a:pathLst>
              <a:path w="635" h="1270">
                <a:moveTo>
                  <a:pt x="0" y="0"/>
                </a:moveTo>
                <a:lnTo>
                  <a:pt x="226" y="69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8" name="object 305">
            <a:extLst>
              <a:ext uri="{FF2B5EF4-FFF2-40B4-BE49-F238E27FC236}">
                <a16:creationId xmlns:a16="http://schemas.microsoft.com/office/drawing/2014/main" id="{94A0E337-F82B-4739-A189-660DB8F440CF}"/>
              </a:ext>
            </a:extLst>
          </p:cNvPr>
          <p:cNvSpPr/>
          <p:nvPr/>
        </p:nvSpPr>
        <p:spPr>
          <a:xfrm>
            <a:off x="3206152" y="2630810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694" y="212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09" name="object 306">
            <a:extLst>
              <a:ext uri="{FF2B5EF4-FFF2-40B4-BE49-F238E27FC236}">
                <a16:creationId xmlns:a16="http://schemas.microsoft.com/office/drawing/2014/main" id="{AC1284DE-7408-4EAC-B61F-71B1E77916C6}"/>
              </a:ext>
            </a:extLst>
          </p:cNvPr>
          <p:cNvSpPr/>
          <p:nvPr/>
        </p:nvSpPr>
        <p:spPr>
          <a:xfrm>
            <a:off x="3207997" y="2636451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663" y="203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0" name="object 307">
            <a:extLst>
              <a:ext uri="{FF2B5EF4-FFF2-40B4-BE49-F238E27FC236}">
                <a16:creationId xmlns:a16="http://schemas.microsoft.com/office/drawing/2014/main" id="{44A94C32-4AD3-47D1-B840-5489CC9D7FE3}"/>
              </a:ext>
            </a:extLst>
          </p:cNvPr>
          <p:cNvSpPr/>
          <p:nvPr/>
        </p:nvSpPr>
        <p:spPr>
          <a:xfrm>
            <a:off x="3209841" y="2642093"/>
            <a:ext cx="768" cy="3072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0"/>
                </a:moveTo>
                <a:lnTo>
                  <a:pt x="633" y="193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1" name="object 308">
            <a:extLst>
              <a:ext uri="{FF2B5EF4-FFF2-40B4-BE49-F238E27FC236}">
                <a16:creationId xmlns:a16="http://schemas.microsoft.com/office/drawing/2014/main" id="{C8283C70-D0F0-4924-81E6-85E6071FB7FF}"/>
              </a:ext>
            </a:extLst>
          </p:cNvPr>
          <p:cNvSpPr/>
          <p:nvPr/>
        </p:nvSpPr>
        <p:spPr>
          <a:xfrm>
            <a:off x="3211684" y="2647734"/>
            <a:ext cx="768" cy="23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0"/>
                </a:moveTo>
                <a:lnTo>
                  <a:pt x="603" y="184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2" name="object 309">
            <a:extLst>
              <a:ext uri="{FF2B5EF4-FFF2-40B4-BE49-F238E27FC236}">
                <a16:creationId xmlns:a16="http://schemas.microsoft.com/office/drawing/2014/main" id="{550B7728-428D-4A53-968D-7295F2207F76}"/>
              </a:ext>
            </a:extLst>
          </p:cNvPr>
          <p:cNvSpPr/>
          <p:nvPr/>
        </p:nvSpPr>
        <p:spPr>
          <a:xfrm>
            <a:off x="3213527" y="2653375"/>
            <a:ext cx="768" cy="23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0"/>
                </a:moveTo>
                <a:lnTo>
                  <a:pt x="573" y="175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3" name="object 310">
            <a:extLst>
              <a:ext uri="{FF2B5EF4-FFF2-40B4-BE49-F238E27FC236}">
                <a16:creationId xmlns:a16="http://schemas.microsoft.com/office/drawing/2014/main" id="{FBE876AA-93DB-4A60-9F57-3CBDAC16D274}"/>
              </a:ext>
            </a:extLst>
          </p:cNvPr>
          <p:cNvSpPr/>
          <p:nvPr/>
        </p:nvSpPr>
        <p:spPr>
          <a:xfrm>
            <a:off x="3215370" y="2659017"/>
            <a:ext cx="768" cy="23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0"/>
                </a:moveTo>
                <a:lnTo>
                  <a:pt x="543" y="1662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4" name="object 311">
            <a:extLst>
              <a:ext uri="{FF2B5EF4-FFF2-40B4-BE49-F238E27FC236}">
                <a16:creationId xmlns:a16="http://schemas.microsoft.com/office/drawing/2014/main" id="{FC628FB5-F099-48F0-B3F5-344735C71F07}"/>
              </a:ext>
            </a:extLst>
          </p:cNvPr>
          <p:cNvSpPr/>
          <p:nvPr/>
        </p:nvSpPr>
        <p:spPr>
          <a:xfrm>
            <a:off x="3217213" y="2664659"/>
            <a:ext cx="768" cy="23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0"/>
                </a:moveTo>
                <a:lnTo>
                  <a:pt x="512" y="156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5" name="object 312">
            <a:extLst>
              <a:ext uri="{FF2B5EF4-FFF2-40B4-BE49-F238E27FC236}">
                <a16:creationId xmlns:a16="http://schemas.microsoft.com/office/drawing/2014/main" id="{BACB00D9-3454-4730-8FCC-97ABE12C7F46}"/>
              </a:ext>
            </a:extLst>
          </p:cNvPr>
          <p:cNvSpPr/>
          <p:nvPr/>
        </p:nvSpPr>
        <p:spPr>
          <a:xfrm>
            <a:off x="3219056" y="2670299"/>
            <a:ext cx="768" cy="2304"/>
          </a:xfrm>
          <a:custGeom>
            <a:avLst/>
            <a:gdLst/>
            <a:ahLst/>
            <a:cxnLst/>
            <a:rect l="l" t="t" r="r" b="b"/>
            <a:pathLst>
              <a:path w="635" h="1904">
                <a:moveTo>
                  <a:pt x="0" y="0"/>
                </a:moveTo>
                <a:lnTo>
                  <a:pt x="482" y="147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6" name="object 313">
            <a:extLst>
              <a:ext uri="{FF2B5EF4-FFF2-40B4-BE49-F238E27FC236}">
                <a16:creationId xmlns:a16="http://schemas.microsoft.com/office/drawing/2014/main" id="{6A6200A1-BD74-41DE-81C6-A2717F71E38F}"/>
              </a:ext>
            </a:extLst>
          </p:cNvPr>
          <p:cNvSpPr/>
          <p:nvPr/>
        </p:nvSpPr>
        <p:spPr>
          <a:xfrm>
            <a:off x="3220899" y="2675941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50" y="290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7" name="object 314">
            <a:extLst>
              <a:ext uri="{FF2B5EF4-FFF2-40B4-BE49-F238E27FC236}">
                <a16:creationId xmlns:a16="http://schemas.microsoft.com/office/drawing/2014/main" id="{D250B7AB-C72D-4FD6-8CF9-970DD471C023}"/>
              </a:ext>
            </a:extLst>
          </p:cNvPr>
          <p:cNvSpPr/>
          <p:nvPr/>
        </p:nvSpPr>
        <p:spPr>
          <a:xfrm>
            <a:off x="3222742" y="2681581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20" y="281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8" name="object 315">
            <a:extLst>
              <a:ext uri="{FF2B5EF4-FFF2-40B4-BE49-F238E27FC236}">
                <a16:creationId xmlns:a16="http://schemas.microsoft.com/office/drawing/2014/main" id="{EFF8647C-5B69-41BC-B83B-7F6D2C7E1C82}"/>
              </a:ext>
            </a:extLst>
          </p:cNvPr>
          <p:cNvSpPr/>
          <p:nvPr/>
        </p:nvSpPr>
        <p:spPr>
          <a:xfrm>
            <a:off x="3224585" y="2687223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890" y="272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19" name="object 316">
            <a:extLst>
              <a:ext uri="{FF2B5EF4-FFF2-40B4-BE49-F238E27FC236}">
                <a16:creationId xmlns:a16="http://schemas.microsoft.com/office/drawing/2014/main" id="{FD5B629D-DF4A-4890-A6A2-2358A57FA472}"/>
              </a:ext>
            </a:extLst>
          </p:cNvPr>
          <p:cNvSpPr/>
          <p:nvPr/>
        </p:nvSpPr>
        <p:spPr>
          <a:xfrm>
            <a:off x="3226427" y="2692863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859" y="263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0" name="object 317">
            <a:extLst>
              <a:ext uri="{FF2B5EF4-FFF2-40B4-BE49-F238E27FC236}">
                <a16:creationId xmlns:a16="http://schemas.microsoft.com/office/drawing/2014/main" id="{77E0F508-9AA6-40E2-936E-8C2D6AACAEB8}"/>
              </a:ext>
            </a:extLst>
          </p:cNvPr>
          <p:cNvSpPr/>
          <p:nvPr/>
        </p:nvSpPr>
        <p:spPr>
          <a:xfrm>
            <a:off x="3228271" y="2698504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829" y="2539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1" name="object 318">
            <a:extLst>
              <a:ext uri="{FF2B5EF4-FFF2-40B4-BE49-F238E27FC236}">
                <a16:creationId xmlns:a16="http://schemas.microsoft.com/office/drawing/2014/main" id="{9175F2E9-DCF0-4882-86A3-3444537688C4}"/>
              </a:ext>
            </a:extLst>
          </p:cNvPr>
          <p:cNvSpPr/>
          <p:nvPr/>
        </p:nvSpPr>
        <p:spPr>
          <a:xfrm>
            <a:off x="3230114" y="2704145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799" y="244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2" name="object 319">
            <a:extLst>
              <a:ext uri="{FF2B5EF4-FFF2-40B4-BE49-F238E27FC236}">
                <a16:creationId xmlns:a16="http://schemas.microsoft.com/office/drawing/2014/main" id="{604A8B69-BD4A-4165-B53C-4A5058851769}"/>
              </a:ext>
            </a:extLst>
          </p:cNvPr>
          <p:cNvSpPr/>
          <p:nvPr/>
        </p:nvSpPr>
        <p:spPr>
          <a:xfrm>
            <a:off x="3231958" y="2709787"/>
            <a:ext cx="1536" cy="3072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769" y="2354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3" name="object 320">
            <a:extLst>
              <a:ext uri="{FF2B5EF4-FFF2-40B4-BE49-F238E27FC236}">
                <a16:creationId xmlns:a16="http://schemas.microsoft.com/office/drawing/2014/main" id="{1E446432-0565-4BA7-AEDE-2B760AA26E33}"/>
              </a:ext>
            </a:extLst>
          </p:cNvPr>
          <p:cNvSpPr/>
          <p:nvPr/>
        </p:nvSpPr>
        <p:spPr>
          <a:xfrm>
            <a:off x="3233801" y="271542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37" y="378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4" name="object 321">
            <a:extLst>
              <a:ext uri="{FF2B5EF4-FFF2-40B4-BE49-F238E27FC236}">
                <a16:creationId xmlns:a16="http://schemas.microsoft.com/office/drawing/2014/main" id="{D2BCF5BC-431E-4DC3-8A1D-68D3A49BA487}"/>
              </a:ext>
            </a:extLst>
          </p:cNvPr>
          <p:cNvSpPr/>
          <p:nvPr/>
        </p:nvSpPr>
        <p:spPr>
          <a:xfrm>
            <a:off x="3235644" y="272106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06" y="369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5" name="object 322">
            <a:extLst>
              <a:ext uri="{FF2B5EF4-FFF2-40B4-BE49-F238E27FC236}">
                <a16:creationId xmlns:a16="http://schemas.microsoft.com/office/drawing/2014/main" id="{F26DB28B-892E-4FB9-906C-3A27DF05DDC0}"/>
              </a:ext>
            </a:extLst>
          </p:cNvPr>
          <p:cNvSpPr/>
          <p:nvPr/>
        </p:nvSpPr>
        <p:spPr>
          <a:xfrm>
            <a:off x="3237486" y="2726709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76" y="360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6" name="object 323">
            <a:extLst>
              <a:ext uri="{FF2B5EF4-FFF2-40B4-BE49-F238E27FC236}">
                <a16:creationId xmlns:a16="http://schemas.microsoft.com/office/drawing/2014/main" id="{E0E3813B-1BD1-45B1-9493-299F4858C285}"/>
              </a:ext>
            </a:extLst>
          </p:cNvPr>
          <p:cNvSpPr/>
          <p:nvPr/>
        </p:nvSpPr>
        <p:spPr>
          <a:xfrm>
            <a:off x="3239329" y="2732351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46" y="350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7" name="object 324">
            <a:extLst>
              <a:ext uri="{FF2B5EF4-FFF2-40B4-BE49-F238E27FC236}">
                <a16:creationId xmlns:a16="http://schemas.microsoft.com/office/drawing/2014/main" id="{13B84154-CE38-4F95-B16D-DB6EC0D150BB}"/>
              </a:ext>
            </a:extLst>
          </p:cNvPr>
          <p:cNvSpPr/>
          <p:nvPr/>
        </p:nvSpPr>
        <p:spPr>
          <a:xfrm>
            <a:off x="3241173" y="2737992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16" y="341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8" name="object 325">
            <a:extLst>
              <a:ext uri="{FF2B5EF4-FFF2-40B4-BE49-F238E27FC236}">
                <a16:creationId xmlns:a16="http://schemas.microsoft.com/office/drawing/2014/main" id="{C692F3FB-813D-4239-A533-A31AFDCACF79}"/>
              </a:ext>
            </a:extLst>
          </p:cNvPr>
          <p:cNvSpPr/>
          <p:nvPr/>
        </p:nvSpPr>
        <p:spPr>
          <a:xfrm>
            <a:off x="3243016" y="2743632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86" y="332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29" name="object 326">
            <a:extLst>
              <a:ext uri="{FF2B5EF4-FFF2-40B4-BE49-F238E27FC236}">
                <a16:creationId xmlns:a16="http://schemas.microsoft.com/office/drawing/2014/main" id="{92B8028A-BFD6-4833-8EB4-A976B41760F4}"/>
              </a:ext>
            </a:extLst>
          </p:cNvPr>
          <p:cNvSpPr/>
          <p:nvPr/>
        </p:nvSpPr>
        <p:spPr>
          <a:xfrm>
            <a:off x="3244859" y="2749274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56" y="323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0" name="object 327">
            <a:extLst>
              <a:ext uri="{FF2B5EF4-FFF2-40B4-BE49-F238E27FC236}">
                <a16:creationId xmlns:a16="http://schemas.microsoft.com/office/drawing/2014/main" id="{3A1E0B25-2F2E-4DDF-8EF6-010AFB0C9832}"/>
              </a:ext>
            </a:extLst>
          </p:cNvPr>
          <p:cNvSpPr/>
          <p:nvPr/>
        </p:nvSpPr>
        <p:spPr>
          <a:xfrm>
            <a:off x="3246703" y="2754915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1025" y="3139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1" name="object 328">
            <a:extLst>
              <a:ext uri="{FF2B5EF4-FFF2-40B4-BE49-F238E27FC236}">
                <a16:creationId xmlns:a16="http://schemas.microsoft.com/office/drawing/2014/main" id="{6B1A7776-AAB1-4020-9F5E-A81B26E7F4CB}"/>
              </a:ext>
            </a:extLst>
          </p:cNvPr>
          <p:cNvSpPr/>
          <p:nvPr/>
        </p:nvSpPr>
        <p:spPr>
          <a:xfrm>
            <a:off x="3099604" y="2759167"/>
            <a:ext cx="148986" cy="49150"/>
          </a:xfrm>
          <a:custGeom>
            <a:avLst/>
            <a:gdLst/>
            <a:ahLst/>
            <a:cxnLst/>
            <a:rect l="l" t="t" r="r" b="b"/>
            <a:pathLst>
              <a:path w="123189" h="40639">
                <a:moveTo>
                  <a:pt x="122777" y="0"/>
                </a:moveTo>
                <a:lnTo>
                  <a:pt x="123152" y="1148"/>
                </a:lnTo>
                <a:lnTo>
                  <a:pt x="0" y="4016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2" name="object 329">
            <a:extLst>
              <a:ext uri="{FF2B5EF4-FFF2-40B4-BE49-F238E27FC236}">
                <a16:creationId xmlns:a16="http://schemas.microsoft.com/office/drawing/2014/main" id="{271E0E6D-9F60-4998-91A6-D085F0E3A3D2}"/>
              </a:ext>
            </a:extLst>
          </p:cNvPr>
          <p:cNvSpPr/>
          <p:nvPr/>
        </p:nvSpPr>
        <p:spPr>
          <a:xfrm>
            <a:off x="3067917" y="2808612"/>
            <a:ext cx="29183" cy="9216"/>
          </a:xfrm>
          <a:custGeom>
            <a:avLst/>
            <a:gdLst/>
            <a:ahLst/>
            <a:cxnLst/>
            <a:rect l="l" t="t" r="r" b="b"/>
            <a:pathLst>
              <a:path w="24129" h="7620">
                <a:moveTo>
                  <a:pt x="23936" y="0"/>
                </a:moveTo>
                <a:lnTo>
                  <a:pt x="0" y="758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3" name="object 330">
            <a:extLst>
              <a:ext uri="{FF2B5EF4-FFF2-40B4-BE49-F238E27FC236}">
                <a16:creationId xmlns:a16="http://schemas.microsoft.com/office/drawing/2014/main" id="{A3590A8A-A169-451F-9309-86A4120502DC}"/>
              </a:ext>
            </a:extLst>
          </p:cNvPr>
          <p:cNvSpPr/>
          <p:nvPr/>
        </p:nvSpPr>
        <p:spPr>
          <a:xfrm>
            <a:off x="3030970" y="2570628"/>
            <a:ext cx="3072" cy="1536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2341" y="120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4" name="object 331">
            <a:extLst>
              <a:ext uri="{FF2B5EF4-FFF2-40B4-BE49-F238E27FC236}">
                <a16:creationId xmlns:a16="http://schemas.microsoft.com/office/drawing/2014/main" id="{292E6447-BCA3-453C-B699-28F559CE061D}"/>
              </a:ext>
            </a:extLst>
          </p:cNvPr>
          <p:cNvSpPr/>
          <p:nvPr/>
        </p:nvSpPr>
        <p:spPr>
          <a:xfrm>
            <a:off x="3087979" y="2599990"/>
            <a:ext cx="7680" cy="3840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5878" y="302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5" name="object 332">
            <a:extLst>
              <a:ext uri="{FF2B5EF4-FFF2-40B4-BE49-F238E27FC236}">
                <a16:creationId xmlns:a16="http://schemas.microsoft.com/office/drawing/2014/main" id="{B23E2B53-A553-440B-A71B-88B54675C050}"/>
              </a:ext>
            </a:extLst>
          </p:cNvPr>
          <p:cNvSpPr/>
          <p:nvPr/>
        </p:nvSpPr>
        <p:spPr>
          <a:xfrm>
            <a:off x="3144988" y="2629351"/>
            <a:ext cx="8448" cy="4608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0" y="0"/>
                </a:moveTo>
                <a:lnTo>
                  <a:pt x="6629" y="341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6" name="object 333">
            <a:extLst>
              <a:ext uri="{FF2B5EF4-FFF2-40B4-BE49-F238E27FC236}">
                <a16:creationId xmlns:a16="http://schemas.microsoft.com/office/drawing/2014/main" id="{E362871A-C0F1-4246-865B-C1A064CADD13}"/>
              </a:ext>
            </a:extLst>
          </p:cNvPr>
          <p:cNvSpPr/>
          <p:nvPr/>
        </p:nvSpPr>
        <p:spPr>
          <a:xfrm>
            <a:off x="3156659" y="2631645"/>
            <a:ext cx="2304" cy="3072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24"/>
                </a:moveTo>
                <a:lnTo>
                  <a:pt x="130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7" name="object 334">
            <a:extLst>
              <a:ext uri="{FF2B5EF4-FFF2-40B4-BE49-F238E27FC236}">
                <a16:creationId xmlns:a16="http://schemas.microsoft.com/office/drawing/2014/main" id="{4CA1B1CE-0141-4022-ACC4-FC5096FEA469}"/>
              </a:ext>
            </a:extLst>
          </p:cNvPr>
          <p:cNvSpPr/>
          <p:nvPr/>
        </p:nvSpPr>
        <p:spPr>
          <a:xfrm>
            <a:off x="3166181" y="2574404"/>
            <a:ext cx="22271" cy="42239"/>
          </a:xfrm>
          <a:custGeom>
            <a:avLst/>
            <a:gdLst/>
            <a:ahLst/>
            <a:cxnLst/>
            <a:rect l="l" t="t" r="r" b="b"/>
            <a:pathLst>
              <a:path w="18414" h="34925">
                <a:moveTo>
                  <a:pt x="0" y="34571"/>
                </a:moveTo>
                <a:lnTo>
                  <a:pt x="17809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8" name="object 335">
            <a:extLst>
              <a:ext uri="{FF2B5EF4-FFF2-40B4-BE49-F238E27FC236}">
                <a16:creationId xmlns:a16="http://schemas.microsoft.com/office/drawing/2014/main" id="{C36AA521-172E-4576-80BD-D48CBFE713C0}"/>
              </a:ext>
            </a:extLst>
          </p:cNvPr>
          <p:cNvSpPr/>
          <p:nvPr/>
        </p:nvSpPr>
        <p:spPr>
          <a:xfrm>
            <a:off x="2603447" y="2384558"/>
            <a:ext cx="645097" cy="4349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39" name="object 336">
            <a:extLst>
              <a:ext uri="{FF2B5EF4-FFF2-40B4-BE49-F238E27FC236}">
                <a16:creationId xmlns:a16="http://schemas.microsoft.com/office/drawing/2014/main" id="{0FA3DB35-42AE-4CA8-A17D-65E7AB7EF9CA}"/>
              </a:ext>
            </a:extLst>
          </p:cNvPr>
          <p:cNvSpPr/>
          <p:nvPr/>
        </p:nvSpPr>
        <p:spPr>
          <a:xfrm>
            <a:off x="2603447" y="2382714"/>
            <a:ext cx="645097" cy="436977"/>
          </a:xfrm>
          <a:custGeom>
            <a:avLst/>
            <a:gdLst/>
            <a:ahLst/>
            <a:cxnLst/>
            <a:rect l="l" t="t" r="r" b="b"/>
            <a:pathLst>
              <a:path w="533400" h="361314">
                <a:moveTo>
                  <a:pt x="51816" y="0"/>
                </a:moveTo>
                <a:lnTo>
                  <a:pt x="457200" y="208787"/>
                </a:lnTo>
                <a:lnTo>
                  <a:pt x="483108" y="158495"/>
                </a:lnTo>
                <a:lnTo>
                  <a:pt x="533400" y="312419"/>
                </a:lnTo>
                <a:lnTo>
                  <a:pt x="379475" y="361187"/>
                </a:lnTo>
                <a:lnTo>
                  <a:pt x="405383" y="310895"/>
                </a:lnTo>
                <a:lnTo>
                  <a:pt x="0" y="102108"/>
                </a:lnTo>
                <a:lnTo>
                  <a:pt x="51816" y="0"/>
                </a:lnTo>
                <a:close/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0" name="object 337">
            <a:extLst>
              <a:ext uri="{FF2B5EF4-FFF2-40B4-BE49-F238E27FC236}">
                <a16:creationId xmlns:a16="http://schemas.microsoft.com/office/drawing/2014/main" id="{713B5D17-2A35-4550-8D62-2B5DF80AA735}"/>
              </a:ext>
            </a:extLst>
          </p:cNvPr>
          <p:cNvSpPr/>
          <p:nvPr/>
        </p:nvSpPr>
        <p:spPr>
          <a:xfrm>
            <a:off x="2662428" y="2653654"/>
            <a:ext cx="20274" cy="3870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1" name="object 338">
            <a:extLst>
              <a:ext uri="{FF2B5EF4-FFF2-40B4-BE49-F238E27FC236}">
                <a16:creationId xmlns:a16="http://schemas.microsoft.com/office/drawing/2014/main" id="{8A00CAAC-A747-4E9D-8F5B-6B1FAE150638}"/>
              </a:ext>
            </a:extLst>
          </p:cNvPr>
          <p:cNvSpPr/>
          <p:nvPr/>
        </p:nvSpPr>
        <p:spPr>
          <a:xfrm>
            <a:off x="2555527" y="2815852"/>
            <a:ext cx="44234" cy="589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2" name="object 339">
            <a:extLst>
              <a:ext uri="{FF2B5EF4-FFF2-40B4-BE49-F238E27FC236}">
                <a16:creationId xmlns:a16="http://schemas.microsoft.com/office/drawing/2014/main" id="{F767B13E-4BC0-48F5-B8EE-3B1E4E4DEAA1}"/>
              </a:ext>
            </a:extLst>
          </p:cNvPr>
          <p:cNvSpPr/>
          <p:nvPr/>
        </p:nvSpPr>
        <p:spPr>
          <a:xfrm>
            <a:off x="2822780" y="2930124"/>
            <a:ext cx="329921" cy="1382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3" name="object 340">
            <a:extLst>
              <a:ext uri="{FF2B5EF4-FFF2-40B4-BE49-F238E27FC236}">
                <a16:creationId xmlns:a16="http://schemas.microsoft.com/office/drawing/2014/main" id="{0810FC96-9240-4239-84A9-622566706E8D}"/>
              </a:ext>
            </a:extLst>
          </p:cNvPr>
          <p:cNvSpPr/>
          <p:nvPr/>
        </p:nvSpPr>
        <p:spPr>
          <a:xfrm>
            <a:off x="2663743" y="2629693"/>
            <a:ext cx="30719" cy="9984"/>
          </a:xfrm>
          <a:custGeom>
            <a:avLst/>
            <a:gdLst/>
            <a:ahLst/>
            <a:cxnLst/>
            <a:rect l="l" t="t" r="r" b="b"/>
            <a:pathLst>
              <a:path w="25400" h="8254">
                <a:moveTo>
                  <a:pt x="24058" y="1523"/>
                </a:moveTo>
                <a:lnTo>
                  <a:pt x="24820" y="0"/>
                </a:lnTo>
                <a:lnTo>
                  <a:pt x="0" y="810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4" name="object 341">
            <a:extLst>
              <a:ext uri="{FF2B5EF4-FFF2-40B4-BE49-F238E27FC236}">
                <a16:creationId xmlns:a16="http://schemas.microsoft.com/office/drawing/2014/main" id="{6C057CF8-97A1-4FF5-AC2D-ABCD364CBE92}"/>
              </a:ext>
            </a:extLst>
          </p:cNvPr>
          <p:cNvSpPr/>
          <p:nvPr/>
        </p:nvSpPr>
        <p:spPr>
          <a:xfrm>
            <a:off x="2507606" y="2690516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0" y="0"/>
                </a:lnTo>
                <a:lnTo>
                  <a:pt x="1524" y="481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5" name="object 342">
            <a:extLst>
              <a:ext uri="{FF2B5EF4-FFF2-40B4-BE49-F238E27FC236}">
                <a16:creationId xmlns:a16="http://schemas.microsoft.com/office/drawing/2014/main" id="{94824CA4-03B0-4F75-8254-4B86634166E1}"/>
              </a:ext>
            </a:extLst>
          </p:cNvPr>
          <p:cNvSpPr/>
          <p:nvPr/>
        </p:nvSpPr>
        <p:spPr>
          <a:xfrm>
            <a:off x="2509941" y="2697889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16" y="352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6" name="object 343">
            <a:extLst>
              <a:ext uri="{FF2B5EF4-FFF2-40B4-BE49-F238E27FC236}">
                <a16:creationId xmlns:a16="http://schemas.microsoft.com/office/drawing/2014/main" id="{580B77AE-58E8-494A-A553-56894AF05EBC}"/>
              </a:ext>
            </a:extLst>
          </p:cNvPr>
          <p:cNvSpPr/>
          <p:nvPr/>
        </p:nvSpPr>
        <p:spPr>
          <a:xfrm>
            <a:off x="2511692" y="270341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92" y="376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7" name="object 344">
            <a:extLst>
              <a:ext uri="{FF2B5EF4-FFF2-40B4-BE49-F238E27FC236}">
                <a16:creationId xmlns:a16="http://schemas.microsoft.com/office/drawing/2014/main" id="{71BC707F-CBD2-4A68-9771-CA12B63FE762}"/>
              </a:ext>
            </a:extLst>
          </p:cNvPr>
          <p:cNvSpPr/>
          <p:nvPr/>
        </p:nvSpPr>
        <p:spPr>
          <a:xfrm>
            <a:off x="2513444" y="2708948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67" y="4000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8" name="object 345">
            <a:extLst>
              <a:ext uri="{FF2B5EF4-FFF2-40B4-BE49-F238E27FC236}">
                <a16:creationId xmlns:a16="http://schemas.microsoft.com/office/drawing/2014/main" id="{64E27167-55F6-4B01-B054-C5E18F41B544}"/>
              </a:ext>
            </a:extLst>
          </p:cNvPr>
          <p:cNvSpPr/>
          <p:nvPr/>
        </p:nvSpPr>
        <p:spPr>
          <a:xfrm>
            <a:off x="2515780" y="2716321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860" y="271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49" name="object 346">
            <a:extLst>
              <a:ext uri="{FF2B5EF4-FFF2-40B4-BE49-F238E27FC236}">
                <a16:creationId xmlns:a16="http://schemas.microsoft.com/office/drawing/2014/main" id="{B75E0038-F646-46C6-88A9-1CBC6E7A682D}"/>
              </a:ext>
            </a:extLst>
          </p:cNvPr>
          <p:cNvSpPr/>
          <p:nvPr/>
        </p:nvSpPr>
        <p:spPr>
          <a:xfrm>
            <a:off x="2517532" y="2721850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35" y="295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0" name="object 347">
            <a:extLst>
              <a:ext uri="{FF2B5EF4-FFF2-40B4-BE49-F238E27FC236}">
                <a16:creationId xmlns:a16="http://schemas.microsoft.com/office/drawing/2014/main" id="{1E13B7EA-B598-4520-B4DB-402AAE42F296}"/>
              </a:ext>
            </a:extLst>
          </p:cNvPr>
          <p:cNvSpPr/>
          <p:nvPr/>
        </p:nvSpPr>
        <p:spPr>
          <a:xfrm>
            <a:off x="2519283" y="2727379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11" y="319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1" name="object 348">
            <a:extLst>
              <a:ext uri="{FF2B5EF4-FFF2-40B4-BE49-F238E27FC236}">
                <a16:creationId xmlns:a16="http://schemas.microsoft.com/office/drawing/2014/main" id="{3724BC8F-8FE8-46BA-AEDB-CBB6F37C45AD}"/>
              </a:ext>
            </a:extLst>
          </p:cNvPr>
          <p:cNvSpPr/>
          <p:nvPr/>
        </p:nvSpPr>
        <p:spPr>
          <a:xfrm>
            <a:off x="2521036" y="273290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86" y="342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2" name="object 349">
            <a:extLst>
              <a:ext uri="{FF2B5EF4-FFF2-40B4-BE49-F238E27FC236}">
                <a16:creationId xmlns:a16="http://schemas.microsoft.com/office/drawing/2014/main" id="{805B58F4-4AFA-4AD8-9EE0-2C9D885647AB}"/>
              </a:ext>
            </a:extLst>
          </p:cNvPr>
          <p:cNvSpPr/>
          <p:nvPr/>
        </p:nvSpPr>
        <p:spPr>
          <a:xfrm>
            <a:off x="2522787" y="273843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62" y="366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3" name="object 350">
            <a:extLst>
              <a:ext uri="{FF2B5EF4-FFF2-40B4-BE49-F238E27FC236}">
                <a16:creationId xmlns:a16="http://schemas.microsoft.com/office/drawing/2014/main" id="{D3E55EE5-7862-4D3E-8C32-057F91B666AE}"/>
              </a:ext>
            </a:extLst>
          </p:cNvPr>
          <p:cNvSpPr/>
          <p:nvPr/>
        </p:nvSpPr>
        <p:spPr>
          <a:xfrm>
            <a:off x="2524539" y="2743968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37" y="390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4" name="object 351">
            <a:extLst>
              <a:ext uri="{FF2B5EF4-FFF2-40B4-BE49-F238E27FC236}">
                <a16:creationId xmlns:a16="http://schemas.microsoft.com/office/drawing/2014/main" id="{D45279BD-646F-48C2-A1D4-E6D36EC3E251}"/>
              </a:ext>
            </a:extLst>
          </p:cNvPr>
          <p:cNvSpPr/>
          <p:nvPr/>
        </p:nvSpPr>
        <p:spPr>
          <a:xfrm>
            <a:off x="2526292" y="2749497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13" y="414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5" name="object 352">
            <a:extLst>
              <a:ext uri="{FF2B5EF4-FFF2-40B4-BE49-F238E27FC236}">
                <a16:creationId xmlns:a16="http://schemas.microsoft.com/office/drawing/2014/main" id="{85EAAEC5-A2FE-4D21-AF81-280E25C45E4E}"/>
              </a:ext>
            </a:extLst>
          </p:cNvPr>
          <p:cNvSpPr/>
          <p:nvPr/>
        </p:nvSpPr>
        <p:spPr>
          <a:xfrm>
            <a:off x="2528044" y="2755027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88" y="438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6" name="object 353">
            <a:extLst>
              <a:ext uri="{FF2B5EF4-FFF2-40B4-BE49-F238E27FC236}">
                <a16:creationId xmlns:a16="http://schemas.microsoft.com/office/drawing/2014/main" id="{90160C23-30C4-45C0-A6D4-68641C09EF4B}"/>
              </a:ext>
            </a:extLst>
          </p:cNvPr>
          <p:cNvSpPr/>
          <p:nvPr/>
        </p:nvSpPr>
        <p:spPr>
          <a:xfrm>
            <a:off x="2530380" y="2762399"/>
            <a:ext cx="1536" cy="3840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80" y="3096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7" name="object 354">
            <a:extLst>
              <a:ext uri="{FF2B5EF4-FFF2-40B4-BE49-F238E27FC236}">
                <a16:creationId xmlns:a16="http://schemas.microsoft.com/office/drawing/2014/main" id="{BED77B9F-9107-4166-84E5-7B834E281FEE}"/>
              </a:ext>
            </a:extLst>
          </p:cNvPr>
          <p:cNvSpPr/>
          <p:nvPr/>
        </p:nvSpPr>
        <p:spPr>
          <a:xfrm>
            <a:off x="2532131" y="2767928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056" y="3334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8" name="object 355">
            <a:extLst>
              <a:ext uri="{FF2B5EF4-FFF2-40B4-BE49-F238E27FC236}">
                <a16:creationId xmlns:a16="http://schemas.microsoft.com/office/drawing/2014/main" id="{1BF32D86-CFCD-4AED-A623-42F4803594AE}"/>
              </a:ext>
            </a:extLst>
          </p:cNvPr>
          <p:cNvSpPr/>
          <p:nvPr/>
        </p:nvSpPr>
        <p:spPr>
          <a:xfrm>
            <a:off x="2533883" y="2773457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31" y="357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59" name="object 356">
            <a:extLst>
              <a:ext uri="{FF2B5EF4-FFF2-40B4-BE49-F238E27FC236}">
                <a16:creationId xmlns:a16="http://schemas.microsoft.com/office/drawing/2014/main" id="{853ED1D4-0CB1-4102-81AA-55D86733A6AB}"/>
              </a:ext>
            </a:extLst>
          </p:cNvPr>
          <p:cNvSpPr/>
          <p:nvPr/>
        </p:nvSpPr>
        <p:spPr>
          <a:xfrm>
            <a:off x="2535634" y="2778987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207" y="381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0" name="object 357">
            <a:extLst>
              <a:ext uri="{FF2B5EF4-FFF2-40B4-BE49-F238E27FC236}">
                <a16:creationId xmlns:a16="http://schemas.microsoft.com/office/drawing/2014/main" id="{AA0EA84C-3FFF-4F5E-9F8B-2DBD497F38D8}"/>
              </a:ext>
            </a:extLst>
          </p:cNvPr>
          <p:cNvSpPr/>
          <p:nvPr/>
        </p:nvSpPr>
        <p:spPr>
          <a:xfrm>
            <a:off x="2537388" y="2784517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282" y="404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1" name="object 358">
            <a:extLst>
              <a:ext uri="{FF2B5EF4-FFF2-40B4-BE49-F238E27FC236}">
                <a16:creationId xmlns:a16="http://schemas.microsoft.com/office/drawing/2014/main" id="{07ABD528-B984-459E-A0E4-6EEE2E755B5A}"/>
              </a:ext>
            </a:extLst>
          </p:cNvPr>
          <p:cNvSpPr/>
          <p:nvPr/>
        </p:nvSpPr>
        <p:spPr>
          <a:xfrm>
            <a:off x="2539139" y="2790046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58" y="4287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2" name="object 359">
            <a:extLst>
              <a:ext uri="{FF2B5EF4-FFF2-40B4-BE49-F238E27FC236}">
                <a16:creationId xmlns:a16="http://schemas.microsoft.com/office/drawing/2014/main" id="{2AC2B3A5-A61C-4B74-9C7F-34183E56D456}"/>
              </a:ext>
            </a:extLst>
          </p:cNvPr>
          <p:cNvSpPr/>
          <p:nvPr/>
        </p:nvSpPr>
        <p:spPr>
          <a:xfrm>
            <a:off x="2540891" y="2795575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33" y="452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3" name="object 360">
            <a:extLst>
              <a:ext uri="{FF2B5EF4-FFF2-40B4-BE49-F238E27FC236}">
                <a16:creationId xmlns:a16="http://schemas.microsoft.com/office/drawing/2014/main" id="{7F0D1014-3388-48B3-8C11-D85920F02C78}"/>
              </a:ext>
            </a:extLst>
          </p:cNvPr>
          <p:cNvSpPr/>
          <p:nvPr/>
        </p:nvSpPr>
        <p:spPr>
          <a:xfrm>
            <a:off x="2542642" y="2801104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509" y="476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4" name="object 361">
            <a:extLst>
              <a:ext uri="{FF2B5EF4-FFF2-40B4-BE49-F238E27FC236}">
                <a16:creationId xmlns:a16="http://schemas.microsoft.com/office/drawing/2014/main" id="{D349EB96-10D0-4559-905E-CCA10710EB2B}"/>
              </a:ext>
            </a:extLst>
          </p:cNvPr>
          <p:cNvSpPr/>
          <p:nvPr/>
        </p:nvSpPr>
        <p:spPr>
          <a:xfrm>
            <a:off x="2544978" y="2808477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01" y="347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5" name="object 362">
            <a:extLst>
              <a:ext uri="{FF2B5EF4-FFF2-40B4-BE49-F238E27FC236}">
                <a16:creationId xmlns:a16="http://schemas.microsoft.com/office/drawing/2014/main" id="{B95E3D04-5E41-4FF2-A61F-63C1C8AC44FF}"/>
              </a:ext>
            </a:extLst>
          </p:cNvPr>
          <p:cNvSpPr/>
          <p:nvPr/>
        </p:nvSpPr>
        <p:spPr>
          <a:xfrm>
            <a:off x="2546730" y="2814006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77" y="3715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6" name="object 363">
            <a:extLst>
              <a:ext uri="{FF2B5EF4-FFF2-40B4-BE49-F238E27FC236}">
                <a16:creationId xmlns:a16="http://schemas.microsoft.com/office/drawing/2014/main" id="{C8182516-ABB0-44D7-B99E-2D81F725213A}"/>
              </a:ext>
            </a:extLst>
          </p:cNvPr>
          <p:cNvSpPr/>
          <p:nvPr/>
        </p:nvSpPr>
        <p:spPr>
          <a:xfrm>
            <a:off x="2548482" y="2819536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52" y="3953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7" name="object 364">
            <a:extLst>
              <a:ext uri="{FF2B5EF4-FFF2-40B4-BE49-F238E27FC236}">
                <a16:creationId xmlns:a16="http://schemas.microsoft.com/office/drawing/2014/main" id="{74C4E98A-8C5A-4982-8D16-94D47FACA9F2}"/>
              </a:ext>
            </a:extLst>
          </p:cNvPr>
          <p:cNvSpPr/>
          <p:nvPr/>
        </p:nvSpPr>
        <p:spPr>
          <a:xfrm>
            <a:off x="2550234" y="2825066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28" y="419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8" name="object 365">
            <a:extLst>
              <a:ext uri="{FF2B5EF4-FFF2-40B4-BE49-F238E27FC236}">
                <a16:creationId xmlns:a16="http://schemas.microsoft.com/office/drawing/2014/main" id="{F6BA6FB6-E68F-485D-A1BA-862DAC85C39F}"/>
              </a:ext>
            </a:extLst>
          </p:cNvPr>
          <p:cNvSpPr/>
          <p:nvPr/>
        </p:nvSpPr>
        <p:spPr>
          <a:xfrm>
            <a:off x="2551986" y="2830595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403" y="4429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69" name="object 366">
            <a:extLst>
              <a:ext uri="{FF2B5EF4-FFF2-40B4-BE49-F238E27FC236}">
                <a16:creationId xmlns:a16="http://schemas.microsoft.com/office/drawing/2014/main" id="{E9CFEAD3-FD5A-4F8B-B462-A0B6563FECCD}"/>
              </a:ext>
            </a:extLst>
          </p:cNvPr>
          <p:cNvSpPr/>
          <p:nvPr/>
        </p:nvSpPr>
        <p:spPr>
          <a:xfrm>
            <a:off x="2553739" y="2836125"/>
            <a:ext cx="3840" cy="11520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0" y="0"/>
                </a:moveTo>
                <a:lnTo>
                  <a:pt x="3003" y="947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0" name="object 367">
            <a:extLst>
              <a:ext uri="{FF2B5EF4-FFF2-40B4-BE49-F238E27FC236}">
                <a16:creationId xmlns:a16="http://schemas.microsoft.com/office/drawing/2014/main" id="{B2E93B59-D72C-43A4-B2C5-874C2FFC78E6}"/>
              </a:ext>
            </a:extLst>
          </p:cNvPr>
          <p:cNvSpPr/>
          <p:nvPr/>
        </p:nvSpPr>
        <p:spPr>
          <a:xfrm>
            <a:off x="2557826" y="2849026"/>
            <a:ext cx="1536" cy="4608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47" y="362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1" name="object 368">
            <a:extLst>
              <a:ext uri="{FF2B5EF4-FFF2-40B4-BE49-F238E27FC236}">
                <a16:creationId xmlns:a16="http://schemas.microsoft.com/office/drawing/2014/main" id="{D1A44624-6720-4C65-983C-26C994A130BB}"/>
              </a:ext>
            </a:extLst>
          </p:cNvPr>
          <p:cNvSpPr/>
          <p:nvPr/>
        </p:nvSpPr>
        <p:spPr>
          <a:xfrm>
            <a:off x="2559577" y="2854556"/>
            <a:ext cx="1536" cy="5376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222" y="385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2" name="object 369">
            <a:extLst>
              <a:ext uri="{FF2B5EF4-FFF2-40B4-BE49-F238E27FC236}">
                <a16:creationId xmlns:a16="http://schemas.microsoft.com/office/drawing/2014/main" id="{A71B0A3D-D3DC-4C44-B94C-7175ED5F30C1}"/>
              </a:ext>
            </a:extLst>
          </p:cNvPr>
          <p:cNvSpPr/>
          <p:nvPr/>
        </p:nvSpPr>
        <p:spPr>
          <a:xfrm>
            <a:off x="2561330" y="2860085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297" y="4096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3" name="object 370">
            <a:extLst>
              <a:ext uri="{FF2B5EF4-FFF2-40B4-BE49-F238E27FC236}">
                <a16:creationId xmlns:a16="http://schemas.microsoft.com/office/drawing/2014/main" id="{3203DAF4-0469-49DB-8879-C392EBD7504E}"/>
              </a:ext>
            </a:extLst>
          </p:cNvPr>
          <p:cNvSpPr/>
          <p:nvPr/>
        </p:nvSpPr>
        <p:spPr>
          <a:xfrm>
            <a:off x="2563081" y="2865615"/>
            <a:ext cx="2304" cy="5376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373" y="4334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4" name="object 371">
            <a:extLst>
              <a:ext uri="{FF2B5EF4-FFF2-40B4-BE49-F238E27FC236}">
                <a16:creationId xmlns:a16="http://schemas.microsoft.com/office/drawing/2014/main" id="{B5A86035-DE8C-49E1-BE9C-983F322765E5}"/>
              </a:ext>
            </a:extLst>
          </p:cNvPr>
          <p:cNvSpPr/>
          <p:nvPr/>
        </p:nvSpPr>
        <p:spPr>
          <a:xfrm>
            <a:off x="2564834" y="2871144"/>
            <a:ext cx="2304" cy="6144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48" y="4572"/>
                </a:lnTo>
                <a:lnTo>
                  <a:pt x="1448" y="457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5" name="object 372">
            <a:extLst>
              <a:ext uri="{FF2B5EF4-FFF2-40B4-BE49-F238E27FC236}">
                <a16:creationId xmlns:a16="http://schemas.microsoft.com/office/drawing/2014/main" id="{07BB0466-6D82-417B-A2CA-7CA1C5685367}"/>
              </a:ext>
            </a:extLst>
          </p:cNvPr>
          <p:cNvSpPr/>
          <p:nvPr/>
        </p:nvSpPr>
        <p:spPr>
          <a:xfrm>
            <a:off x="2732949" y="2883365"/>
            <a:ext cx="43774" cy="23039"/>
          </a:xfrm>
          <a:custGeom>
            <a:avLst/>
            <a:gdLst/>
            <a:ahLst/>
            <a:cxnLst/>
            <a:rect l="l" t="t" r="r" b="b"/>
            <a:pathLst>
              <a:path w="36195" h="19050">
                <a:moveTo>
                  <a:pt x="0" y="0"/>
                </a:moveTo>
                <a:lnTo>
                  <a:pt x="36155" y="18828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6" name="object 373">
            <a:extLst>
              <a:ext uri="{FF2B5EF4-FFF2-40B4-BE49-F238E27FC236}">
                <a16:creationId xmlns:a16="http://schemas.microsoft.com/office/drawing/2014/main" id="{E1641785-DCEB-412A-AC4C-D4A790B80FF9}"/>
              </a:ext>
            </a:extLst>
          </p:cNvPr>
          <p:cNvSpPr/>
          <p:nvPr/>
        </p:nvSpPr>
        <p:spPr>
          <a:xfrm>
            <a:off x="2777354" y="2906489"/>
            <a:ext cx="311797" cy="162042"/>
          </a:xfrm>
          <a:custGeom>
            <a:avLst/>
            <a:gdLst/>
            <a:ahLst/>
            <a:cxnLst/>
            <a:rect l="l" t="t" r="r" b="b"/>
            <a:pathLst>
              <a:path w="257810" h="133985">
                <a:moveTo>
                  <a:pt x="0" y="0"/>
                </a:moveTo>
                <a:lnTo>
                  <a:pt x="257017" y="133842"/>
                </a:lnTo>
                <a:lnTo>
                  <a:pt x="257540" y="132841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7" name="object 374">
            <a:extLst>
              <a:ext uri="{FF2B5EF4-FFF2-40B4-BE49-F238E27FC236}">
                <a16:creationId xmlns:a16="http://schemas.microsoft.com/office/drawing/2014/main" id="{E1A4F3C0-9B37-4C49-A5E1-41E6714F61BC}"/>
              </a:ext>
            </a:extLst>
          </p:cNvPr>
          <p:cNvSpPr/>
          <p:nvPr/>
        </p:nvSpPr>
        <p:spPr>
          <a:xfrm>
            <a:off x="3152702" y="29448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8" name="object 375">
            <a:extLst>
              <a:ext uri="{FF2B5EF4-FFF2-40B4-BE49-F238E27FC236}">
                <a16:creationId xmlns:a16="http://schemas.microsoft.com/office/drawing/2014/main" id="{089616FC-0011-4E86-95FE-9291A1BA779A}"/>
              </a:ext>
            </a:extLst>
          </p:cNvPr>
          <p:cNvSpPr/>
          <p:nvPr/>
        </p:nvSpPr>
        <p:spPr>
          <a:xfrm>
            <a:off x="2663043" y="2633379"/>
            <a:ext cx="29183" cy="58366"/>
          </a:xfrm>
          <a:custGeom>
            <a:avLst/>
            <a:gdLst/>
            <a:ahLst/>
            <a:cxnLst/>
            <a:rect l="l" t="t" r="r" b="b"/>
            <a:pathLst>
              <a:path w="24129" h="48260">
                <a:moveTo>
                  <a:pt x="0" y="47752"/>
                </a:moveTo>
                <a:lnTo>
                  <a:pt x="23876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79" name="object 376">
            <a:extLst>
              <a:ext uri="{FF2B5EF4-FFF2-40B4-BE49-F238E27FC236}">
                <a16:creationId xmlns:a16="http://schemas.microsoft.com/office/drawing/2014/main" id="{52339488-6CEE-4979-AA0C-3DEF8B1694AA}"/>
              </a:ext>
            </a:extLst>
          </p:cNvPr>
          <p:cNvSpPr/>
          <p:nvPr/>
        </p:nvSpPr>
        <p:spPr>
          <a:xfrm>
            <a:off x="3090037" y="2944870"/>
            <a:ext cx="62973" cy="120572"/>
          </a:xfrm>
          <a:custGeom>
            <a:avLst/>
            <a:gdLst/>
            <a:ahLst/>
            <a:cxnLst/>
            <a:rect l="l" t="t" r="r" b="b"/>
            <a:pathLst>
              <a:path w="52070" h="99695">
                <a:moveTo>
                  <a:pt x="0" y="99190"/>
                </a:moveTo>
                <a:lnTo>
                  <a:pt x="5181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0" name="object 377">
            <a:extLst>
              <a:ext uri="{FF2B5EF4-FFF2-40B4-BE49-F238E27FC236}">
                <a16:creationId xmlns:a16="http://schemas.microsoft.com/office/drawing/2014/main" id="{1017704A-B74A-4359-8AFD-AF625A8FD535}"/>
              </a:ext>
            </a:extLst>
          </p:cNvPr>
          <p:cNvSpPr/>
          <p:nvPr/>
        </p:nvSpPr>
        <p:spPr>
          <a:xfrm>
            <a:off x="2566586" y="2815850"/>
            <a:ext cx="32255" cy="61438"/>
          </a:xfrm>
          <a:custGeom>
            <a:avLst/>
            <a:gdLst/>
            <a:ahLst/>
            <a:cxnLst/>
            <a:rect l="l" t="t" r="r" b="b"/>
            <a:pathLst>
              <a:path w="26670" h="50800">
                <a:moveTo>
                  <a:pt x="0" y="50291"/>
                </a:moveTo>
                <a:lnTo>
                  <a:pt x="26625" y="0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1" name="object 378">
            <a:extLst>
              <a:ext uri="{FF2B5EF4-FFF2-40B4-BE49-F238E27FC236}">
                <a16:creationId xmlns:a16="http://schemas.microsoft.com/office/drawing/2014/main" id="{1FEBA4A6-F146-4A85-ADDE-4EAA5DB44010}"/>
              </a:ext>
            </a:extLst>
          </p:cNvPr>
          <p:cNvSpPr/>
          <p:nvPr/>
        </p:nvSpPr>
        <p:spPr>
          <a:xfrm>
            <a:off x="2603300" y="2815850"/>
            <a:ext cx="768" cy="768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255" y="132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2" name="object 379">
            <a:extLst>
              <a:ext uri="{FF2B5EF4-FFF2-40B4-BE49-F238E27FC236}">
                <a16:creationId xmlns:a16="http://schemas.microsoft.com/office/drawing/2014/main" id="{50EB1D87-B782-4151-ACBF-308A7BAFF41E}"/>
              </a:ext>
            </a:extLst>
          </p:cNvPr>
          <p:cNvSpPr/>
          <p:nvPr/>
        </p:nvSpPr>
        <p:spPr>
          <a:xfrm>
            <a:off x="2644135" y="2837114"/>
            <a:ext cx="17662" cy="9216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0" y="0"/>
                </a:moveTo>
                <a:lnTo>
                  <a:pt x="14190" y="7389"/>
                </a:lnTo>
              </a:path>
            </a:pathLst>
          </a:custGeom>
          <a:ln w="9143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3" name="object 380">
            <a:extLst>
              <a:ext uri="{FF2B5EF4-FFF2-40B4-BE49-F238E27FC236}">
                <a16:creationId xmlns:a16="http://schemas.microsoft.com/office/drawing/2014/main" id="{CA53C70C-ED45-419D-A441-E22A6CD63D32}"/>
              </a:ext>
            </a:extLst>
          </p:cNvPr>
          <p:cNvSpPr/>
          <p:nvPr/>
        </p:nvSpPr>
        <p:spPr>
          <a:xfrm>
            <a:off x="2688545" y="2860243"/>
            <a:ext cx="30719" cy="16127"/>
          </a:xfrm>
          <a:custGeom>
            <a:avLst/>
            <a:gdLst/>
            <a:ahLst/>
            <a:cxnLst/>
            <a:rect l="l" t="t" r="r" b="b"/>
            <a:pathLst>
              <a:path w="25400" h="13335">
                <a:moveTo>
                  <a:pt x="0" y="0"/>
                </a:moveTo>
                <a:lnTo>
                  <a:pt x="25170" y="13107"/>
                </a:lnTo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4" name="object 381">
            <a:extLst>
              <a:ext uri="{FF2B5EF4-FFF2-40B4-BE49-F238E27FC236}">
                <a16:creationId xmlns:a16="http://schemas.microsoft.com/office/drawing/2014/main" id="{CF041EDF-A66B-4713-B66F-E5A7D0849DB8}"/>
              </a:ext>
            </a:extLst>
          </p:cNvPr>
          <p:cNvSpPr/>
          <p:nvPr/>
        </p:nvSpPr>
        <p:spPr>
          <a:xfrm>
            <a:off x="2507606" y="2631538"/>
            <a:ext cx="645097" cy="43682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85" name="object 382">
            <a:extLst>
              <a:ext uri="{FF2B5EF4-FFF2-40B4-BE49-F238E27FC236}">
                <a16:creationId xmlns:a16="http://schemas.microsoft.com/office/drawing/2014/main" id="{B005EA2E-3B92-4807-B1D4-946190016E62}"/>
              </a:ext>
            </a:extLst>
          </p:cNvPr>
          <p:cNvSpPr/>
          <p:nvPr/>
        </p:nvSpPr>
        <p:spPr>
          <a:xfrm>
            <a:off x="2507606" y="2629693"/>
            <a:ext cx="645097" cy="439281"/>
          </a:xfrm>
          <a:custGeom>
            <a:avLst/>
            <a:gdLst/>
            <a:ahLst/>
            <a:cxnLst/>
            <a:rect l="l" t="t" r="r" b="b"/>
            <a:pathLst>
              <a:path w="533400" h="363220">
                <a:moveTo>
                  <a:pt x="533400" y="260603"/>
                </a:moveTo>
                <a:lnTo>
                  <a:pt x="128016" y="51816"/>
                </a:lnTo>
                <a:lnTo>
                  <a:pt x="153924" y="0"/>
                </a:lnTo>
                <a:lnTo>
                  <a:pt x="0" y="50291"/>
                </a:lnTo>
                <a:lnTo>
                  <a:pt x="48767" y="204216"/>
                </a:lnTo>
                <a:lnTo>
                  <a:pt x="76200" y="152400"/>
                </a:lnTo>
                <a:lnTo>
                  <a:pt x="480059" y="362711"/>
                </a:lnTo>
                <a:lnTo>
                  <a:pt x="533400" y="260603"/>
                </a:lnTo>
                <a:close/>
              </a:path>
            </a:pathLst>
          </a:custGeom>
          <a:ln w="9144">
            <a:solidFill>
              <a:srgbClr val="46AAC4"/>
            </a:solidFill>
          </a:ln>
        </p:spPr>
        <p:txBody>
          <a:bodyPr wrap="square" lIns="0" tIns="0" rIns="0" bIns="0" rtlCol="0"/>
          <a:lstStyle/>
          <a:p>
            <a:endParaRPr sz="2177"/>
          </a:p>
        </p:txBody>
      </p:sp>
      <p:sp>
        <p:nvSpPr>
          <p:cNvPr id="391" name="object 388">
            <a:extLst>
              <a:ext uri="{FF2B5EF4-FFF2-40B4-BE49-F238E27FC236}">
                <a16:creationId xmlns:a16="http://schemas.microsoft.com/office/drawing/2014/main" id="{59661801-3DF2-411F-8B24-5647C5B62BB3}"/>
              </a:ext>
            </a:extLst>
          </p:cNvPr>
          <p:cNvSpPr txBox="1"/>
          <p:nvPr/>
        </p:nvSpPr>
        <p:spPr>
          <a:xfrm>
            <a:off x="8177858" y="3639356"/>
            <a:ext cx="3734936" cy="789069"/>
          </a:xfrm>
          <a:prstGeom prst="rect">
            <a:avLst/>
          </a:prstGeom>
        </p:spPr>
        <p:txBody>
          <a:bodyPr vert="horz" wrap="square" lIns="0" tIns="49918" rIns="0" bIns="0" rtlCol="0">
            <a:spAutoFit/>
          </a:bodyPr>
          <a:lstStyle/>
          <a:p>
            <a:pPr marL="252000">
              <a:spcBef>
                <a:spcPts val="277"/>
              </a:spcBef>
            </a:pPr>
            <a:r>
              <a:rPr sz="240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Do </a:t>
            </a:r>
            <a:r>
              <a:rPr sz="2400" spc="-1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you </a:t>
            </a:r>
            <a:r>
              <a:rPr sz="24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stay </a:t>
            </a:r>
            <a:r>
              <a:rPr lang="pt-BR" sz="2400" spc="-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around</a:t>
            </a:r>
            <a:r>
              <a:rPr lang="pt-BR" sz="240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t-BR" sz="2400" spc="-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them</a:t>
            </a:r>
            <a:r>
              <a:rPr lang="pt-BR" sz="240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or</a:t>
            </a:r>
            <a:r>
              <a:rPr sz="2400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not?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92" name="object 389">
            <a:extLst>
              <a:ext uri="{FF2B5EF4-FFF2-40B4-BE49-F238E27FC236}">
                <a16:creationId xmlns:a16="http://schemas.microsoft.com/office/drawing/2014/main" id="{09DAD676-9D85-46BB-99F9-905FDE6EE361}"/>
              </a:ext>
            </a:extLst>
          </p:cNvPr>
          <p:cNvSpPr txBox="1">
            <a:spLocks/>
          </p:cNvSpPr>
          <p:nvPr/>
        </p:nvSpPr>
        <p:spPr>
          <a:xfrm>
            <a:off x="8419373" y="650155"/>
            <a:ext cx="3638851" cy="2249134"/>
          </a:xfrm>
          <a:prstGeom prst="rect">
            <a:avLst/>
          </a:prstGeom>
        </p:spPr>
        <p:txBody>
          <a:bodyPr vert="horz" wrap="square" lIns="0" tIns="1535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359" marR="6144">
              <a:lnSpc>
                <a:spcPct val="100000"/>
              </a:lnSpc>
              <a:spcBef>
                <a:spcPts val="121"/>
              </a:spcBef>
            </a:pPr>
            <a:r>
              <a:rPr lang="en-US" sz="2903" spc="-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With which groups do you maintain a healthy and unhealthy connections?</a:t>
            </a:r>
            <a:endParaRPr lang="en-US" sz="290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</p:txBody>
      </p:sp>
      <p:pic>
        <p:nvPicPr>
          <p:cNvPr id="386" name="Imagem 385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51" y="5618065"/>
            <a:ext cx="983673" cy="8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6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133" y="277122"/>
            <a:ext cx="7981504" cy="857250"/>
          </a:xfrm>
        </p:spPr>
        <p:txBody>
          <a:bodyPr>
            <a:normAutofit/>
          </a:bodyPr>
          <a:lstStyle/>
          <a:p>
            <a:r>
              <a:rPr lang="en-GB" sz="4000" b="1" dirty="0"/>
              <a:t>Levels of Paraperceptions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4259132"/>
              </p:ext>
            </p:extLst>
          </p:nvPr>
        </p:nvGraphicFramePr>
        <p:xfrm>
          <a:off x="1578543" y="705747"/>
          <a:ext cx="10411398" cy="622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BB2F231-2994-4C2B-875D-6CA37823DFC9}"/>
              </a:ext>
            </a:extLst>
          </p:cNvPr>
          <p:cNvSpPr txBox="1"/>
          <p:nvPr/>
        </p:nvSpPr>
        <p:spPr>
          <a:xfrm>
            <a:off x="7715891" y="5921420"/>
            <a:ext cx="427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Parapsychic research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609480" y="0"/>
            <a:ext cx="10972080" cy="14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Memory and Holomemory</a:t>
            </a:r>
            <a:endParaRPr lang="en-GB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41789" y="1416960"/>
            <a:ext cx="11139771" cy="4756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Memory: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tore and retrieve information</a:t>
            </a: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elated to the physical body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Short or long-term memory</a:t>
            </a: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Holomemory</a:t>
            </a:r>
            <a:endParaRPr lang="en-GB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Integral memory of the consciousness</a:t>
            </a: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Paragenetics keep all the intra and extraphysical memories along the seriexis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</p:txBody>
      </p:sp>
      <p:sp>
        <p:nvSpPr>
          <p:cNvPr id="200" name="CustomShape 3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522F5BE-9D64-40BF-91F1-C4957F60555C}" type="slidenum">
              <a:rPr lang="en-US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45232" y="554400"/>
            <a:ext cx="9751327" cy="1134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Retrocognitive Memory:</a:t>
            </a:r>
            <a:endParaRPr lang="en-US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653141" y="2073321"/>
            <a:ext cx="8668139" cy="4248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Affective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2. Assimilative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3. Extraphysical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4. Impressive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5. Parapsychic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6. Reflective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7. Sensory memory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0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charRg st="0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338">
                                            <p:txEl>
                                              <p:charRg st="149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10840" y="370080"/>
            <a:ext cx="10972080" cy="11291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How to access retrocognitions?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625320" y="2075380"/>
            <a:ext cx="11159138" cy="4412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Souvenirs - images, scenes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Concepts, ideas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Places, landscapes, urban/natural/rural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Holothosenes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Experiences (revivals)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3" y="5202899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charRg st="0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charRg st="0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325">
                                            <p:txEl>
                                              <p:charRg st="119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001160" y="3542400"/>
            <a:ext cx="2719800" cy="856440"/>
          </a:xfrm>
          <a:custGeom>
            <a:avLst/>
            <a:gdLst/>
            <a:ahLst/>
            <a:cxnLst/>
            <a:rect l="l" t="t" r="r" b="b"/>
            <a:pathLst>
              <a:path w="2255670" h="743346">
                <a:moveTo>
                  <a:pt x="0" y="0"/>
                </a:moveTo>
                <a:lnTo>
                  <a:pt x="2255670" y="0"/>
                </a:lnTo>
                <a:lnTo>
                  <a:pt x="2255670" y="743346"/>
                </a:lnTo>
                <a:lnTo>
                  <a:pt x="0" y="74334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48240" tIns="48240" rIns="48240" bIns="48240" anchor="ctr"/>
          <a:lstStyle/>
          <a:p>
            <a:pPr algn="ctr">
              <a:lnSpc>
                <a:spcPct val="90000"/>
              </a:lnSpc>
            </a:pPr>
            <a:r>
              <a:rPr lang="en-US" sz="3800" b="1" strike="noStrike" spc="-1">
                <a:solidFill>
                  <a:srgbClr val="C0504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Evidences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030920" y="4967640"/>
            <a:ext cx="2719800" cy="1605600"/>
          </a:xfrm>
          <a:custGeom>
            <a:avLst/>
            <a:gdLst/>
            <a:ahLst/>
            <a:cxnLst/>
            <a:rect l="l" t="t" r="r" b="b"/>
            <a:pathLst>
              <a:path w="2255670" h="1392668">
                <a:moveTo>
                  <a:pt x="0" y="0"/>
                </a:moveTo>
                <a:lnTo>
                  <a:pt x="2255670" y="0"/>
                </a:lnTo>
                <a:lnTo>
                  <a:pt x="2255670" y="1392668"/>
                </a:lnTo>
                <a:lnTo>
                  <a:pt x="0" y="13926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1001160" y="328140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8" name="CustomShape 4"/>
          <p:cNvSpPr/>
          <p:nvPr/>
        </p:nvSpPr>
        <p:spPr>
          <a:xfrm>
            <a:off x="1064520" y="299196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1428120" y="3049920"/>
            <a:ext cx="339480" cy="32436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1730880" y="273096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2124720" y="261504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2" name="CustomShape 8"/>
          <p:cNvSpPr/>
          <p:nvPr/>
        </p:nvSpPr>
        <p:spPr>
          <a:xfrm>
            <a:off x="2609640" y="281808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3" name="CustomShape 9"/>
          <p:cNvSpPr/>
          <p:nvPr/>
        </p:nvSpPr>
        <p:spPr>
          <a:xfrm>
            <a:off x="2912400" y="2962800"/>
            <a:ext cx="339480" cy="32436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4" name="CustomShape 10"/>
          <p:cNvSpPr/>
          <p:nvPr/>
        </p:nvSpPr>
        <p:spPr>
          <a:xfrm>
            <a:off x="3336480" y="328140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5" name="CustomShape 11"/>
          <p:cNvSpPr/>
          <p:nvPr/>
        </p:nvSpPr>
        <p:spPr>
          <a:xfrm>
            <a:off x="3518280" y="360036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6" name="CustomShape 12"/>
          <p:cNvSpPr/>
          <p:nvPr/>
        </p:nvSpPr>
        <p:spPr>
          <a:xfrm>
            <a:off x="1942920" y="2991960"/>
            <a:ext cx="555840" cy="53136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7" name="CustomShape 13"/>
          <p:cNvSpPr/>
          <p:nvPr/>
        </p:nvSpPr>
        <p:spPr>
          <a:xfrm>
            <a:off x="813960" y="409284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8" name="CustomShape 14"/>
          <p:cNvSpPr/>
          <p:nvPr/>
        </p:nvSpPr>
        <p:spPr>
          <a:xfrm>
            <a:off x="1001160" y="4353480"/>
            <a:ext cx="339480" cy="32436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9" name="CustomShape 15"/>
          <p:cNvSpPr/>
          <p:nvPr/>
        </p:nvSpPr>
        <p:spPr>
          <a:xfrm>
            <a:off x="1397520" y="4585320"/>
            <a:ext cx="493920" cy="47232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0" name="CustomShape 16"/>
          <p:cNvSpPr/>
          <p:nvPr/>
        </p:nvSpPr>
        <p:spPr>
          <a:xfrm>
            <a:off x="2034000" y="496188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1" name="CustomShape 17"/>
          <p:cNvSpPr/>
          <p:nvPr/>
        </p:nvSpPr>
        <p:spPr>
          <a:xfrm>
            <a:off x="2109240" y="4550040"/>
            <a:ext cx="339480" cy="32436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2" name="CustomShape 18"/>
          <p:cNvSpPr/>
          <p:nvPr/>
        </p:nvSpPr>
        <p:spPr>
          <a:xfrm>
            <a:off x="2449080" y="4979520"/>
            <a:ext cx="215640" cy="20628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3" name="CustomShape 19"/>
          <p:cNvSpPr/>
          <p:nvPr/>
        </p:nvSpPr>
        <p:spPr>
          <a:xfrm>
            <a:off x="2730600" y="4527360"/>
            <a:ext cx="493920" cy="47232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4" name="CustomShape 20"/>
          <p:cNvSpPr/>
          <p:nvPr/>
        </p:nvSpPr>
        <p:spPr>
          <a:xfrm>
            <a:off x="3397320" y="4411440"/>
            <a:ext cx="339480" cy="324360"/>
          </a:xfrm>
          <a:prstGeom prst="ellipse">
            <a:avLst/>
          </a:pr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5" name="CustomShape 21"/>
          <p:cNvSpPr/>
          <p:nvPr/>
        </p:nvSpPr>
        <p:spPr>
          <a:xfrm>
            <a:off x="4138200" y="3034440"/>
            <a:ext cx="997920" cy="1822680"/>
          </a:xfrm>
          <a:prstGeom prst="chevron">
            <a:avLst>
              <a:gd name="adj" fmla="val 62310"/>
            </a:avLst>
          </a:prstGeom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6" name="CustomShape 22"/>
          <p:cNvSpPr/>
          <p:nvPr/>
        </p:nvSpPr>
        <p:spPr>
          <a:xfrm>
            <a:off x="4891680" y="3046320"/>
            <a:ext cx="997920" cy="1822680"/>
          </a:xfrm>
          <a:prstGeom prst="chevron">
            <a:avLst>
              <a:gd name="adj" fmla="val 6231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7" name="CustomShape 23"/>
          <p:cNvSpPr/>
          <p:nvPr/>
        </p:nvSpPr>
        <p:spPr>
          <a:xfrm>
            <a:off x="7093080" y="2783520"/>
            <a:ext cx="2314440" cy="2213280"/>
          </a:xfrm>
          <a:custGeom>
            <a:avLst/>
            <a:gdLst/>
            <a:ahLst/>
            <a:cxnLst/>
            <a:rect l="l" t="t" r="r" b="b"/>
            <a:pathLst>
              <a:path w="1919623" h="1919623">
                <a:moveTo>
                  <a:pt x="0" y="959812"/>
                </a:moveTo>
                <a:cubicBezTo>
                  <a:pt x="0" y="429722"/>
                  <a:pt x="429722" y="0"/>
                  <a:pt x="959812" y="0"/>
                </a:cubicBezTo>
                <a:cubicBezTo>
                  <a:pt x="1489902" y="0"/>
                  <a:pt x="1919624" y="429722"/>
                  <a:pt x="1919624" y="959812"/>
                </a:cubicBezTo>
                <a:cubicBezTo>
                  <a:pt x="1919624" y="1489902"/>
                  <a:pt x="1489902" y="1919624"/>
                  <a:pt x="959812" y="1919624"/>
                </a:cubicBezTo>
                <a:cubicBezTo>
                  <a:pt x="429722" y="1919624"/>
                  <a:pt x="0" y="1489902"/>
                  <a:pt x="0" y="959812"/>
                </a:cubicBezTo>
                <a:close/>
              </a:path>
            </a:pathLst>
          </a:custGeom>
          <a:ln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281160" tIns="281160" rIns="281160" bIns="281160" anchor="ctr"/>
          <a:lstStyle/>
          <a:p>
            <a:pPr algn="ctr">
              <a:lnSpc>
                <a:spcPct val="90000"/>
              </a:lnSpc>
            </a:pPr>
            <a:r>
              <a:rPr lang="en-US" sz="3800" b="1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</a:t>
            </a:r>
            <a:endParaRPr lang="en-US" sz="1800" b="1" strike="noStrike" spc="-1" dirty="0">
              <a:solidFill>
                <a:schemeClr val="accent6">
                  <a:lumMod val="20000"/>
                  <a:lumOff val="8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24"/>
          <p:cNvSpPr/>
          <p:nvPr/>
        </p:nvSpPr>
        <p:spPr>
          <a:xfrm>
            <a:off x="9624240" y="3649320"/>
            <a:ext cx="2412000" cy="1654920"/>
          </a:xfrm>
          <a:custGeom>
            <a:avLst/>
            <a:gdLst/>
            <a:ahLst/>
            <a:cxnLst/>
            <a:rect l="l" t="t" r="r" b="b"/>
            <a:pathLst>
              <a:path w="1943698" h="1392668">
                <a:moveTo>
                  <a:pt x="0" y="0"/>
                </a:moveTo>
                <a:lnTo>
                  <a:pt x="1943698" y="0"/>
                </a:lnTo>
                <a:lnTo>
                  <a:pt x="1943698" y="1392668"/>
                </a:lnTo>
                <a:lnTo>
                  <a:pt x="0" y="13926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9240" tIns="39240" rIns="39240" bIns="39240" anchor="ctr"/>
          <a:lstStyle/>
          <a:p>
            <a:pPr algn="ctr">
              <a:lnSpc>
                <a:spcPct val="90000"/>
              </a:lnSpc>
            </a:pPr>
            <a:r>
              <a:rPr lang="en-US" sz="31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Results and Conclusions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5"/>
          <p:cNvSpPr/>
          <p:nvPr/>
        </p:nvSpPr>
        <p:spPr>
          <a:xfrm>
            <a:off x="5707080" y="3056040"/>
            <a:ext cx="862200" cy="1819080"/>
          </a:xfrm>
          <a:prstGeom prst="chevron">
            <a:avLst>
              <a:gd name="adj" fmla="val 6231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0" name="CustomShape 26"/>
          <p:cNvSpPr/>
          <p:nvPr/>
        </p:nvSpPr>
        <p:spPr>
          <a:xfrm>
            <a:off x="1602360" y="5304240"/>
            <a:ext cx="7956000" cy="80136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27"/>
          <p:cNvSpPr/>
          <p:nvPr/>
        </p:nvSpPr>
        <p:spPr>
          <a:xfrm>
            <a:off x="1607400" y="5731920"/>
            <a:ext cx="2199960" cy="23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b"/>
          <a:lstStyle/>
          <a:p>
            <a:pPr algn="ctr">
              <a:lnSpc>
                <a:spcPct val="9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Present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8"/>
          <p:cNvSpPr/>
          <p:nvPr/>
        </p:nvSpPr>
        <p:spPr>
          <a:xfrm>
            <a:off x="2093760" y="5666040"/>
            <a:ext cx="96120" cy="961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9"/>
          <p:cNvSpPr/>
          <p:nvPr/>
        </p:nvSpPr>
        <p:spPr>
          <a:xfrm>
            <a:off x="4190400" y="5303443"/>
            <a:ext cx="3060406" cy="4149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9080" tIns="199080" rIns="199080" bIns="199080"/>
          <a:lstStyle/>
          <a:p>
            <a:pPr algn="ctr"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Methodology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30"/>
          <p:cNvSpPr/>
          <p:nvPr/>
        </p:nvSpPr>
        <p:spPr>
          <a:xfrm>
            <a:off x="4190400" y="5713200"/>
            <a:ext cx="96120" cy="961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31"/>
          <p:cNvSpPr/>
          <p:nvPr/>
        </p:nvSpPr>
        <p:spPr>
          <a:xfrm>
            <a:off x="7138440" y="5427000"/>
            <a:ext cx="2199960" cy="5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8160" tIns="128160" rIns="128160" bIns="128160" anchor="b"/>
          <a:lstStyle/>
          <a:p>
            <a:pPr algn="ctr"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Past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32"/>
          <p:cNvSpPr/>
          <p:nvPr/>
        </p:nvSpPr>
        <p:spPr>
          <a:xfrm>
            <a:off x="7657560" y="5670360"/>
            <a:ext cx="96120" cy="9612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7" name="RenderedShapes"/>
          <p:cNvPicPr/>
          <p:nvPr/>
        </p:nvPicPr>
        <p:blipFill>
          <a:blip r:embed="rId4"/>
          <a:stretch/>
        </p:blipFill>
        <p:spPr>
          <a:xfrm>
            <a:off x="0" y="0"/>
            <a:ext cx="35640" cy="35640"/>
          </a:xfrm>
          <a:prstGeom prst="rect">
            <a:avLst/>
          </a:prstGeom>
          <a:ln>
            <a:noFill/>
          </a:ln>
        </p:spPr>
      </p:pic>
      <p:sp>
        <p:nvSpPr>
          <p:cNvPr id="269" name="CustomShape 34"/>
          <p:cNvSpPr/>
          <p:nvPr/>
        </p:nvSpPr>
        <p:spPr>
          <a:xfrm rot="16871400" flipV="1">
            <a:off x="3460320" y="808560"/>
            <a:ext cx="2691360" cy="1417320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2">
              <a:tint val="55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35"/>
          <p:cNvSpPr/>
          <p:nvPr/>
        </p:nvSpPr>
        <p:spPr>
          <a:xfrm>
            <a:off x="4257000" y="1791000"/>
            <a:ext cx="93600" cy="93600"/>
          </a:xfrm>
          <a:prstGeom prst="ellipse">
            <a:avLst/>
          </a:prstGeom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36"/>
          <p:cNvSpPr/>
          <p:nvPr/>
        </p:nvSpPr>
        <p:spPr>
          <a:xfrm>
            <a:off x="3243883" y="815021"/>
            <a:ext cx="1226520" cy="96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50040" bIns="0" anchor="b"/>
          <a:lstStyle/>
          <a:p>
            <a:pPr algn="r">
              <a:lnSpc>
                <a:spcPct val="9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Wrong approach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7"/>
          <p:cNvSpPr/>
          <p:nvPr/>
        </p:nvSpPr>
        <p:spPr>
          <a:xfrm>
            <a:off x="4650120" y="1199520"/>
            <a:ext cx="160920" cy="160920"/>
          </a:xfrm>
          <a:prstGeom prst="ellipse">
            <a:avLst/>
          </a:prstGeom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38"/>
          <p:cNvSpPr/>
          <p:nvPr/>
        </p:nvSpPr>
        <p:spPr>
          <a:xfrm>
            <a:off x="3849665" y="630720"/>
            <a:ext cx="1008175" cy="5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85680" bIns="0" anchor="b"/>
          <a:lstStyle/>
          <a:p>
            <a:pPr algn="r">
              <a:lnSpc>
                <a:spcPct val="90000"/>
              </a:lnSpc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Ectopia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9"/>
          <p:cNvSpPr/>
          <p:nvPr/>
        </p:nvSpPr>
        <p:spPr>
          <a:xfrm>
            <a:off x="152280" y="237600"/>
            <a:ext cx="1219140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40"/>
          <p:cNvSpPr/>
          <p:nvPr/>
        </p:nvSpPr>
        <p:spPr>
          <a:xfrm>
            <a:off x="6156000" y="305640"/>
            <a:ext cx="18360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41"/>
          <p:cNvSpPr/>
          <p:nvPr/>
        </p:nvSpPr>
        <p:spPr>
          <a:xfrm>
            <a:off x="152280" y="60948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42"/>
          <p:cNvSpPr/>
          <p:nvPr/>
        </p:nvSpPr>
        <p:spPr>
          <a:xfrm>
            <a:off x="152280" y="609480"/>
            <a:ext cx="1219140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43"/>
          <p:cNvSpPr/>
          <p:nvPr/>
        </p:nvSpPr>
        <p:spPr>
          <a:xfrm>
            <a:off x="8246880" y="781200"/>
            <a:ext cx="4375440" cy="536400"/>
          </a:xfrm>
          <a:custGeom>
            <a:avLst/>
            <a:gdLst/>
            <a:ahLst/>
            <a:cxnLst/>
            <a:rect l="l" t="t" r="r" b="b"/>
            <a:pathLst>
              <a:path w="4376134" h="537190">
                <a:moveTo>
                  <a:pt x="0" y="210836"/>
                </a:moveTo>
                <a:cubicBezTo>
                  <a:pt x="571500" y="231683"/>
                  <a:pt x="1143000" y="252530"/>
                  <a:pt x="1535502" y="228089"/>
                </a:cubicBezTo>
                <a:cubicBezTo>
                  <a:pt x="1928004" y="203648"/>
                  <a:pt x="2158041" y="15304"/>
                  <a:pt x="2355011" y="64187"/>
                </a:cubicBezTo>
                <a:cubicBezTo>
                  <a:pt x="2551981" y="113070"/>
                  <a:pt x="2462842" y="466753"/>
                  <a:pt x="2717321" y="521387"/>
                </a:cubicBezTo>
                <a:cubicBezTo>
                  <a:pt x="2971800" y="576021"/>
                  <a:pt x="3646098" y="478254"/>
                  <a:pt x="3881887" y="391990"/>
                </a:cubicBezTo>
                <a:cubicBezTo>
                  <a:pt x="4117676" y="305726"/>
                  <a:pt x="4051540" y="36870"/>
                  <a:pt x="4132053" y="3802"/>
                </a:cubicBezTo>
                <a:cubicBezTo>
                  <a:pt x="4212566" y="-29266"/>
                  <a:pt x="4330460" y="163391"/>
                  <a:pt x="4364966" y="193583"/>
                </a:cubicBezTo>
                <a:cubicBezTo>
                  <a:pt x="4399472" y="223775"/>
                  <a:pt x="4343400" y="183518"/>
                  <a:pt x="4339087" y="184956"/>
                </a:cubicBezTo>
                <a:cubicBezTo>
                  <a:pt x="4334774" y="186394"/>
                  <a:pt x="4336930" y="194301"/>
                  <a:pt x="4339087" y="202209"/>
                </a:cubicBezTo>
              </a:path>
            </a:pathLst>
          </a:custGeom>
          <a:noFill/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9" name="CustomShape 44"/>
          <p:cNvSpPr/>
          <p:nvPr/>
        </p:nvSpPr>
        <p:spPr>
          <a:xfrm>
            <a:off x="3458880" y="3566880"/>
            <a:ext cx="988200" cy="384840"/>
          </a:xfrm>
          <a:custGeom>
            <a:avLst/>
            <a:gdLst/>
            <a:ahLst/>
            <a:cxnLst/>
            <a:rect l="l" t="t" r="r" b="b"/>
            <a:pathLst>
              <a:path w="1362973" h="316436">
                <a:moveTo>
                  <a:pt x="0" y="293645"/>
                </a:moveTo>
                <a:cubicBezTo>
                  <a:pt x="225006" y="296520"/>
                  <a:pt x="450012" y="299396"/>
                  <a:pt x="577970" y="250513"/>
                </a:cubicBezTo>
                <a:cubicBezTo>
                  <a:pt x="705928" y="201630"/>
                  <a:pt x="704491" y="-9717"/>
                  <a:pt x="767751" y="347"/>
                </a:cubicBezTo>
                <a:cubicBezTo>
                  <a:pt x="831011" y="10411"/>
                  <a:pt x="889959" y="276392"/>
                  <a:pt x="957532" y="310898"/>
                </a:cubicBezTo>
                <a:cubicBezTo>
                  <a:pt x="1025106" y="345404"/>
                  <a:pt x="1173192" y="207381"/>
                  <a:pt x="1173192" y="207381"/>
                </a:cubicBezTo>
                <a:lnTo>
                  <a:pt x="1173192" y="207381"/>
                </a:lnTo>
                <a:lnTo>
                  <a:pt x="1362973" y="241886"/>
                </a:lnTo>
              </a:path>
            </a:pathLst>
          </a:custGeom>
          <a:noFill/>
          <a:ln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80" name="CustomShape 45"/>
          <p:cNvSpPr/>
          <p:nvPr/>
        </p:nvSpPr>
        <p:spPr>
          <a:xfrm>
            <a:off x="3331288" y="3870283"/>
            <a:ext cx="15253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Tie the ends</a:t>
            </a:r>
            <a:endParaRPr lang="en-US" sz="20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26142" y="280339"/>
            <a:ext cx="9359280" cy="157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20040" indent="-3182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en-US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Avoidances:</a:t>
            </a:r>
            <a:r>
              <a:rPr lang="en-US" sz="4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items to avoid</a:t>
            </a:r>
            <a:r>
              <a:rPr lang="en-US" sz="4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79248" y="1613112"/>
            <a:ext cx="11562999" cy="5112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Absolute certainty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Dogmatism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Mysticism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Personalism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Forced synchronicities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Undervaluing facts and parafacts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1810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Biases</a:t>
            </a:r>
            <a:endParaRPr lang="en-GB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charRg st="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charRg st="0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976" y="115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Prophylaxis of biases</a:t>
            </a:r>
            <a:endParaRPr lang="pt-BR" sz="4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9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433" y="5428205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50D333E6-67F3-492E-A367-2701836BF209}"/>
              </a:ext>
            </a:extLst>
          </p:cNvPr>
          <p:cNvSpPr/>
          <p:nvPr/>
        </p:nvSpPr>
        <p:spPr>
          <a:xfrm>
            <a:off x="513184" y="1754155"/>
            <a:ext cx="11606080" cy="51221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ea typeface="Calibri"/>
              </a:rPr>
              <a:t>Reflection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ea typeface="Calibri"/>
              </a:rPr>
              <a:t>Self-criticism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ea typeface="Calibri"/>
              </a:rPr>
              <a:t>Ponderation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ea typeface="Calibri"/>
              </a:rPr>
              <a:t>Reduction of anxiety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ea typeface="Calibri"/>
              </a:rPr>
              <a:t>Association between different occurring phenomena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</a:endParaRPr>
          </a:p>
          <a:p>
            <a:pPr marL="343080" indent="-34128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ea typeface="Calibri"/>
              </a:rPr>
              <a:t>Gather diverse evidences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4808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76800" y="454320"/>
            <a:ext cx="9554077" cy="119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Indicators to identify </a:t>
            </a:r>
            <a:r>
              <a:rPr lang="en-GB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Retropersonalities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681135" y="2360880"/>
            <a:ext cx="9770025" cy="412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6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Paraphenomena</a:t>
            </a:r>
            <a:endParaRPr lang="en-GB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Retrocognition </a:t>
            </a:r>
            <a:endParaRPr lang="en-GB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Synchronicities</a:t>
            </a:r>
            <a:endParaRPr lang="en-GB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Conscious projections and recurrent </a:t>
            </a:r>
            <a:r>
              <a:rPr lang="en-GB" sz="3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reams</a:t>
            </a:r>
            <a:endParaRPr lang="en-GB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Energetic signals</a:t>
            </a:r>
            <a:endParaRPr lang="en-GB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Clairvoyance </a:t>
            </a:r>
            <a:r>
              <a:rPr lang="en-GB" sz="3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and c</a:t>
            </a:r>
            <a:r>
              <a:rPr lang="en-GB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lairaudience</a:t>
            </a:r>
            <a:endParaRPr lang="en-GB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/>
                                        <p:tgtEl>
                                          <p:spTgt spid="331">
                                            <p:txEl>
                                              <p:charRg st="0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0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charRg st="14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569166" y="531845"/>
            <a:ext cx="10209413" cy="15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Indicators to identify </a:t>
            </a:r>
            <a:r>
              <a:rPr lang="en-US" sz="4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Retropersonalities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485640" y="2911680"/>
            <a:ext cx="9236858" cy="37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Coincidences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Profession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Family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Social groups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Place one lives, trips to ancient homeland 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Skills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6" dur="500"/>
                                        <p:tgtEl>
                                          <p:spTgt spid="334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char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09480" y="254132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Benefits of Retrocognition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786809" y="2178121"/>
            <a:ext cx="10794751" cy="45427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Self-knowledge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Checking one´s recycling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Avoiding repetition of common mistakes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Finding members of one´s groupkarma in previous lives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Finding out about weak and strongtraits</a:t>
            </a: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Becoming aware of the foundations of self-evolution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7782379-4C28-4800-AE7A-96DBDC96F4A2}" type="slidenum">
              <a:rPr lang="en-US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  <a:ea typeface="ヒラギノ角ゴ Pro W3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295237" y="650931"/>
            <a:ext cx="10585440" cy="17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5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Positive indicators of </a:t>
            </a:r>
            <a:r>
              <a:rPr lang="en-US" sz="5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Calibri"/>
              </a:rPr>
              <a:t>Retromorphothosene</a:t>
            </a: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295237" y="2764080"/>
            <a:ext cx="8750880" cy="39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Flashes and remembrances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Euphoria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Reencounters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Memory extrapolations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Bioenergetic sphere</a:t>
            </a: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29" name="Imagem 12"/>
          <p:cNvPicPr/>
          <p:nvPr/>
        </p:nvPicPr>
        <p:blipFill>
          <a:blip r:embed="rId3"/>
          <a:srcRect l="6306" r="1473" b="7640"/>
          <a:stretch/>
        </p:blipFill>
        <p:spPr>
          <a:xfrm>
            <a:off x="7158840" y="2929860"/>
            <a:ext cx="5033160" cy="3571560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Table 1"/>
          <p:cNvGraphicFramePr/>
          <p:nvPr>
            <p:extLst>
              <p:ext uri="{D42A27DB-BD31-4B8C-83A1-F6EECF244321}">
                <p14:modId xmlns:p14="http://schemas.microsoft.com/office/powerpoint/2010/main" val="1570191990"/>
              </p:ext>
            </p:extLst>
          </p:nvPr>
        </p:nvGraphicFramePr>
        <p:xfrm>
          <a:off x="-2520" y="44640"/>
          <a:ext cx="12194280" cy="6741360"/>
        </p:xfrm>
        <a:graphic>
          <a:graphicData uri="http://schemas.openxmlformats.org/drawingml/2006/table">
            <a:tbl>
              <a:tblPr/>
              <a:tblGrid>
                <a:gridCol w="80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08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Retrocognitive Phases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68000" algn="just">
                        <a:lnSpc>
                          <a:spcPct val="15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Characteristics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Examples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Identification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First casual and unsuspected contacts, direct or indirect.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Images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nd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Connection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Deeper identification of affinity with biographies.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Ideas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rd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Suspicion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Recurrence of the contact, finding of biographical and parapsychic similarities and acquisitions.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Documentaries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Distant Hypotheses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Reasonable accumulation of evidence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and synchronicities interconnecting object (retrolife) and subject (researcher). Book / Travel.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Finding books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Reluctance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Reactions contrary to the accumulation of evidence of being the very object of research, in opposition to synchronicities.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The case of a souvenir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Approximate Hypotheses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Admit the possibility of being the biography studied, or of similar character, friend, related person, very </a:t>
                      </a: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rarefriendship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 helper.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Voyage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7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r>
                        <a:rPr lang="en-US" sz="1800" b="0" strike="noStrike" spc="-1" baseline="30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th</a:t>
                      </a:r>
                      <a:r>
                        <a:rPr lang="en-US" sz="1800" b="0" strike="noStrike" spc="-1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Phase of Recognition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Evidences of temperament, intellectual and ethological similarity, flashes and mnemonic episodes accumulated.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Confrontations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121680" marR="1216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819720" y="150120"/>
            <a:ext cx="5956920" cy="9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Hypothesis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559837" y="1464906"/>
            <a:ext cx="10999403" cy="53923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01. </a:t>
            </a:r>
            <a:r>
              <a:rPr lang="en-U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Hypothesis of having been a colleague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02. Hypothesis of </a:t>
            </a:r>
            <a:r>
              <a:rPr lang="en-U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having been a </a:t>
            </a: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former relative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03. Hypothesis of </a:t>
            </a:r>
            <a:r>
              <a:rPr lang="en-U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having been a </a:t>
            </a: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former assisted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04. Hypothesis of </a:t>
            </a:r>
            <a:r>
              <a:rPr lang="en-U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having been a </a:t>
            </a: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former assistant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05. Hypothesis of former </a:t>
            </a:r>
            <a:r>
              <a:rPr lang="en-U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h</a:t>
            </a: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elpers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06. Hypothesis of the protected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07. Hypothesis of self-knowledge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08. No hypothesis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09. Reverse hypothesis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10. Ultimate hypothesis: Hypothesis of Consecutive Personality</a:t>
            </a: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341">
                                            <p:txEl>
                                              <p:charRg st="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2" dur="500"/>
                                        <p:tgtEl>
                                          <p:spTgt spid="341">
                                            <p:txEl>
                                              <p:charRg st="360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E9CC79-3E6F-476E-B851-EC04CD20F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What You Write, You Invite: Tonneson, Sabrina: 9781947125667: Amazon.com:  Books">
            <a:extLst>
              <a:ext uri="{FF2B5EF4-FFF2-40B4-BE49-F238E27FC236}">
                <a16:creationId xmlns:a16="http://schemas.microsoft.com/office/drawing/2014/main" id="{D14E91E1-AAE8-4B37-A93B-FCC76A85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53" y="1078706"/>
            <a:ext cx="2210457" cy="331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Writing &amp; research strategies | SFU Library">
            <a:extLst>
              <a:ext uri="{FF2B5EF4-FFF2-40B4-BE49-F238E27FC236}">
                <a16:creationId xmlns:a16="http://schemas.microsoft.com/office/drawing/2014/main" id="{D3621D9A-6EB3-43CE-A292-49FC8611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5" y="2092097"/>
            <a:ext cx="7038694" cy="476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028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819719" y="150120"/>
            <a:ext cx="10281869" cy="485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Thank you All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1236372" y="1803042"/>
            <a:ext cx="9659155" cy="2807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endParaRPr lang="en-US" sz="16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40" y="5251967"/>
            <a:ext cx="983673" cy="828881"/>
          </a:xfrm>
          <a:prstGeom prst="rect">
            <a:avLst/>
          </a:prstGeom>
        </p:spPr>
      </p:pic>
      <p:pic>
        <p:nvPicPr>
          <p:cNvPr id="1026" name="Picture 2" descr="C:\Users\Liliana\Bibliotecas\Pictures\Pictures\Pictures\ISIC\Logos\Logo UNIES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03" y="5251967"/>
            <a:ext cx="1054594" cy="8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liana\Bibliotecas\Picture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5" y="5057828"/>
            <a:ext cx="1592647" cy="14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06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2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47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2" dur="500"/>
                                        <p:tgtEl>
                                          <p:spTgt spid="34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65070-F67F-4611-A736-51D63233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4" y="365125"/>
            <a:ext cx="10220325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are the benefits?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9C1AFD-5D50-4C67-B861-70A25E9FAB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32403" b="29346"/>
          <a:stretch/>
        </p:blipFill>
        <p:spPr>
          <a:xfrm>
            <a:off x="2971800" y="5159375"/>
            <a:ext cx="6934200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ost Benefit Analysis - Simply Explained - YouTube">
            <a:extLst>
              <a:ext uri="{FF2B5EF4-FFF2-40B4-BE49-F238E27FC236}">
                <a16:creationId xmlns:a16="http://schemas.microsoft.com/office/drawing/2014/main" id="{EDC1951E-0F83-4C65-8B88-024F79739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93" b="10185"/>
          <a:stretch/>
        </p:blipFill>
        <p:spPr bwMode="auto">
          <a:xfrm>
            <a:off x="3721190" y="2076449"/>
            <a:ext cx="5156110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9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48" y="5582134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7782AFC4-3F0E-44AC-8EB2-931C1E6DF8EA}"/>
              </a:ext>
            </a:extLst>
          </p:cNvPr>
          <p:cNvSpPr txBox="1">
            <a:spLocks/>
          </p:cNvSpPr>
          <p:nvPr/>
        </p:nvSpPr>
        <p:spPr>
          <a:xfrm>
            <a:off x="494208" y="911174"/>
            <a:ext cx="11238880" cy="624687"/>
          </a:xfrm>
          <a:prstGeom prst="rect">
            <a:avLst/>
          </a:prstGeom>
        </p:spPr>
        <p:txBody>
          <a:bodyPr vert="horz" wrap="square" lIns="0" tIns="904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2">
              <a:lnSpc>
                <a:spcPct val="100000"/>
              </a:lnSpc>
              <a:spcBef>
                <a:spcPts val="71"/>
              </a:spcBef>
            </a:pPr>
            <a:r>
              <a:rPr lang="en-GB" sz="4000" b="1" spc="-7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Recyclability: evolutionary</a:t>
            </a:r>
            <a:r>
              <a:rPr lang="en-GB" sz="4000" b="1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4000" b="1" spc="-7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challenges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12E8A85-3D66-4DDF-AA36-25A94AA64CE5}"/>
              </a:ext>
            </a:extLst>
          </p:cNvPr>
          <p:cNvSpPr txBox="1"/>
          <p:nvPr/>
        </p:nvSpPr>
        <p:spPr>
          <a:xfrm>
            <a:off x="1095154" y="2239766"/>
            <a:ext cx="9837174" cy="4064539"/>
          </a:xfrm>
          <a:prstGeom prst="rect">
            <a:avLst/>
          </a:prstGeom>
        </p:spPr>
        <p:txBody>
          <a:bodyPr vert="horz" wrap="square" lIns="0" tIns="123790" rIns="0" bIns="0" rtlCol="0">
            <a:spAutoFit/>
          </a:bodyPr>
          <a:lstStyle/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of </a:t>
            </a:r>
            <a:r>
              <a:rPr lang="en-GB" sz="2800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companions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of</a:t>
            </a:r>
            <a:r>
              <a:rPr lang="en-GB"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2800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culture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of</a:t>
            </a:r>
            <a:r>
              <a:rPr lang="en-GB" sz="2800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address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of profession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of </a:t>
            </a: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personal</a:t>
            </a:r>
            <a:r>
              <a:rPr lang="en-GB" sz="2800" spc="2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materthosene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of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2800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evolutionary</a:t>
            </a:r>
            <a:r>
              <a:rPr lang="en-GB" sz="2800" spc="-3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level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233300" indent="-224254">
              <a:spcBef>
                <a:spcPts val="600"/>
              </a:spcBef>
              <a:spcAft>
                <a:spcPts val="600"/>
              </a:spcAft>
              <a:buFont typeface="Calibri"/>
              <a:buAutoNum type="arabicPeriod"/>
              <a:tabLst>
                <a:tab pos="233776" algn="l"/>
              </a:tabLst>
            </a:pP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Change of</a:t>
            </a:r>
            <a:r>
              <a:rPr lang="en-GB" sz="2800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the </a:t>
            </a:r>
            <a:r>
              <a:rPr lang="en-GB" sz="2800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megafocus of our research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36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110520" y="0"/>
            <a:ext cx="4936320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Affinity levels</a:t>
            </a:r>
            <a:endParaRPr lang="en-US" sz="18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1379160" y="1578240"/>
            <a:ext cx="4954320" cy="4954320"/>
          </a:xfrm>
          <a:prstGeom prst="ellipse">
            <a:avLst/>
          </a:prstGeom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5" name="CustomShape 3"/>
          <p:cNvSpPr/>
          <p:nvPr/>
        </p:nvSpPr>
        <p:spPr>
          <a:xfrm>
            <a:off x="1929600" y="2128680"/>
            <a:ext cx="3853440" cy="3853440"/>
          </a:xfrm>
          <a:prstGeom prst="ellipse">
            <a:avLst/>
          </a:prstGeom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6" name="CustomShape 4"/>
          <p:cNvSpPr/>
          <p:nvPr/>
        </p:nvSpPr>
        <p:spPr>
          <a:xfrm>
            <a:off x="2480040" y="2678760"/>
            <a:ext cx="2752560" cy="27525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7" name="CustomShape 5"/>
          <p:cNvSpPr/>
          <p:nvPr/>
        </p:nvSpPr>
        <p:spPr>
          <a:xfrm>
            <a:off x="3030840" y="3229920"/>
            <a:ext cx="1650960" cy="1650960"/>
          </a:xfrm>
          <a:prstGeom prst="ellipse">
            <a:avLst/>
          </a:prstGeom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8" name="CustomShape 6"/>
          <p:cNvSpPr/>
          <p:nvPr/>
        </p:nvSpPr>
        <p:spPr>
          <a:xfrm>
            <a:off x="3531960" y="3718440"/>
            <a:ext cx="648360" cy="6735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89" name="CustomShape 7"/>
          <p:cNvSpPr/>
          <p:nvPr/>
        </p:nvSpPr>
        <p:spPr>
          <a:xfrm>
            <a:off x="7160039" y="347760"/>
            <a:ext cx="4275097" cy="11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2200" tIns="25560" rIns="25560" bIns="25560" anchor="ctr"/>
          <a:lstStyle/>
          <a:p>
            <a:pPr>
              <a:lnSpc>
                <a:spcPct val="90000"/>
              </a:lnSpc>
            </a:pPr>
            <a:r>
              <a:rPr lang="en-U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Specific personality?</a:t>
            </a:r>
            <a:endParaRPr lang="en-US" sz="20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0" name="Line 8"/>
          <p:cNvSpPr/>
          <p:nvPr/>
        </p:nvSpPr>
        <p:spPr>
          <a:xfrm>
            <a:off x="6540480" y="785160"/>
            <a:ext cx="1068774" cy="476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91" name="Line 9"/>
          <p:cNvSpPr/>
          <p:nvPr/>
        </p:nvSpPr>
        <p:spPr>
          <a:xfrm flipH="1">
            <a:off x="3856320" y="785160"/>
            <a:ext cx="2679840" cy="3270240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92" name="CustomShape 10"/>
          <p:cNvSpPr/>
          <p:nvPr/>
        </p:nvSpPr>
        <p:spPr>
          <a:xfrm>
            <a:off x="7160039" y="1272960"/>
            <a:ext cx="4275097" cy="11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2200" tIns="25560" rIns="25560" bIns="25560" anchor="ctr"/>
          <a:lstStyle/>
          <a:p>
            <a:pPr>
              <a:lnSpc>
                <a:spcPct val="90000"/>
              </a:lnSpc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Team?</a:t>
            </a:r>
            <a:endParaRPr lang="en-US" sz="20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3" name="Line 11"/>
          <p:cNvSpPr/>
          <p:nvPr/>
        </p:nvSpPr>
        <p:spPr>
          <a:xfrm>
            <a:off x="6540480" y="1710000"/>
            <a:ext cx="1068774" cy="476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94" name="Line 12"/>
          <p:cNvSpPr/>
          <p:nvPr/>
        </p:nvSpPr>
        <p:spPr>
          <a:xfrm flipH="1">
            <a:off x="4267800" y="1708920"/>
            <a:ext cx="2270880" cy="2723040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95" name="CustomShape 13"/>
          <p:cNvSpPr/>
          <p:nvPr/>
        </p:nvSpPr>
        <p:spPr>
          <a:xfrm>
            <a:off x="7160039" y="2197800"/>
            <a:ext cx="4275097" cy="11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2200" tIns="25560" rIns="25560" bIns="25560" anchor="ctr"/>
          <a:lstStyle/>
          <a:p>
            <a:pPr>
              <a:lnSpc>
                <a:spcPct val="90000"/>
              </a:lnSpc>
            </a:pP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Key-personality?</a:t>
            </a:r>
            <a:endParaRPr lang="en-US" sz="20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6" name="Line 14"/>
          <p:cNvSpPr/>
          <p:nvPr/>
        </p:nvSpPr>
        <p:spPr>
          <a:xfrm>
            <a:off x="6540480" y="2634840"/>
            <a:ext cx="1068774" cy="476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97" name="Line 15"/>
          <p:cNvSpPr/>
          <p:nvPr/>
        </p:nvSpPr>
        <p:spPr>
          <a:xfrm flipH="1">
            <a:off x="4632840" y="2634840"/>
            <a:ext cx="1907640" cy="2147400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298" name="CustomShape 16"/>
          <p:cNvSpPr/>
          <p:nvPr/>
        </p:nvSpPr>
        <p:spPr>
          <a:xfrm>
            <a:off x="7160039" y="3102840"/>
            <a:ext cx="4275097" cy="11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2200" tIns="25560" rIns="25560" bIns="25560" anchor="ctr"/>
          <a:lstStyle/>
          <a:p>
            <a:pPr>
              <a:lnSpc>
                <a:spcPct val="90000"/>
              </a:lnSpc>
            </a:pPr>
            <a:r>
              <a:rPr lang="en-US" sz="2400" strike="noStrike" spc="-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Group?</a:t>
            </a:r>
            <a:endParaRPr lang="en-US" sz="2000" strike="noStrike" spc="-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9" name="Line 17"/>
          <p:cNvSpPr/>
          <p:nvPr/>
        </p:nvSpPr>
        <p:spPr>
          <a:xfrm>
            <a:off x="6540480" y="3540240"/>
            <a:ext cx="1068774" cy="476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300" name="Line 18"/>
          <p:cNvSpPr/>
          <p:nvPr/>
        </p:nvSpPr>
        <p:spPr>
          <a:xfrm flipH="1">
            <a:off x="5062320" y="3540240"/>
            <a:ext cx="1478160" cy="1638360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301" name="CustomShape 19"/>
          <p:cNvSpPr/>
          <p:nvPr/>
        </p:nvSpPr>
        <p:spPr>
          <a:xfrm>
            <a:off x="7160039" y="3981600"/>
            <a:ext cx="4275097" cy="115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2200" tIns="25560" rIns="25560" bIns="25560" anchor="ctr"/>
          <a:lstStyle/>
          <a:p>
            <a:pPr>
              <a:lnSpc>
                <a:spcPct val="90000"/>
              </a:lnSpc>
            </a:pPr>
            <a:r>
              <a:rPr lang="en-GB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Holothosene</a:t>
            </a:r>
            <a:r>
              <a:rPr lang="en-US" sz="240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DejaVu Sans"/>
              </a:rPr>
              <a:t>?</a:t>
            </a:r>
            <a:endParaRPr lang="en-US" sz="200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2" name="Line 20"/>
          <p:cNvSpPr/>
          <p:nvPr/>
        </p:nvSpPr>
        <p:spPr>
          <a:xfrm>
            <a:off x="6540480" y="4418640"/>
            <a:ext cx="1068774" cy="476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303" name="Line 21"/>
          <p:cNvSpPr/>
          <p:nvPr/>
        </p:nvSpPr>
        <p:spPr>
          <a:xfrm flipH="1">
            <a:off x="5466960" y="4418640"/>
            <a:ext cx="1073520" cy="1156320"/>
          </a:xfrm>
          <a:prstGeom prst="line">
            <a:avLst/>
          </a:prstGeom>
          <a:ln>
            <a:solidFill>
              <a:schemeClr val="accent4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</p:sp>
      <p:sp>
        <p:nvSpPr>
          <p:cNvPr id="304" name="CustomShape 22"/>
          <p:cNvSpPr/>
          <p:nvPr/>
        </p:nvSpPr>
        <p:spPr>
          <a:xfrm>
            <a:off x="6883920" y="5696100"/>
            <a:ext cx="4551216" cy="978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Beginning: recognition of</a:t>
            </a:r>
            <a:b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time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and places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2" b="20341"/>
          <a:stretch/>
        </p:blipFill>
        <p:spPr>
          <a:xfrm>
            <a:off x="0" y="0"/>
            <a:ext cx="12192000" cy="6885709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345381" y="1825625"/>
            <a:ext cx="5008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  <p:pic>
        <p:nvPicPr>
          <p:cNvPr id="9" name="Picture 2" descr="C:\Users\Liliana\Bibliotecas\Pictures\Pictures\ISIC\TheBridgeWRITER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948" y="5582134"/>
            <a:ext cx="1334316" cy="1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2">
            <a:extLst>
              <a:ext uri="{FF2B5EF4-FFF2-40B4-BE49-F238E27FC236}">
                <a16:creationId xmlns:a16="http://schemas.microsoft.com/office/drawing/2014/main" id="{3C869AA3-94B3-4791-B178-A900FC5A3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228150"/>
              </p:ext>
            </p:extLst>
          </p:nvPr>
        </p:nvGraphicFramePr>
        <p:xfrm>
          <a:off x="72736" y="255960"/>
          <a:ext cx="12191400" cy="68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stomShape 1">
            <a:extLst>
              <a:ext uri="{FF2B5EF4-FFF2-40B4-BE49-F238E27FC236}">
                <a16:creationId xmlns:a16="http://schemas.microsoft.com/office/drawing/2014/main" id="{9AC5FDE9-4AD2-43AA-9318-F0B47D5574B4}"/>
              </a:ext>
            </a:extLst>
          </p:cNvPr>
          <p:cNvSpPr/>
          <p:nvPr/>
        </p:nvSpPr>
        <p:spPr>
          <a:xfrm>
            <a:off x="3942652" y="4503240"/>
            <a:ext cx="19058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Retro-personality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53DF65B6-57A6-4B76-9E37-19A6C44413CF}"/>
              </a:ext>
            </a:extLst>
          </p:cNvPr>
          <p:cNvSpPr/>
          <p:nvPr/>
        </p:nvSpPr>
        <p:spPr>
          <a:xfrm>
            <a:off x="6671160" y="5412382"/>
            <a:ext cx="1385280" cy="1189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Consecutive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Personality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4146120" y="1654920"/>
            <a:ext cx="3701880" cy="3701880"/>
          </a:xfrm>
          <a:prstGeom prst="ellipse">
            <a:avLst/>
          </a:prstGeom>
          <a:solidFill>
            <a:schemeClr val="accent4">
              <a:alpha val="50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200" tIns="43200" rIns="43200" bIns="43200" anchor="ctr"/>
          <a:lstStyle/>
          <a:p>
            <a:pPr algn="ctr">
              <a:lnSpc>
                <a:spcPct val="90000"/>
              </a:lnSpc>
            </a:pPr>
            <a:r>
              <a:rPr lang="en-US" sz="3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Seriexological Identification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5170320" y="183600"/>
            <a:ext cx="1850760" cy="1850760"/>
          </a:xfrm>
          <a:prstGeom prst="ellipse">
            <a:avLst/>
          </a:prstGeom>
          <a:solidFill>
            <a:schemeClr val="accent4">
              <a:alpha val="50000"/>
              <a:hueOff val="-1116192"/>
              <a:satOff val="6725"/>
              <a:lumOff val="539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26640" bIns="26640" anchor="ctr"/>
          <a:lstStyle/>
          <a:p>
            <a:pPr algn="ctr">
              <a:lnSpc>
                <a:spcPct val="90000"/>
              </a:lnSpc>
            </a:pPr>
            <a:r>
              <a:rPr lang="en-US" sz="2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Specific Personality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7581600" y="2594880"/>
            <a:ext cx="1850760" cy="1850760"/>
          </a:xfrm>
          <a:prstGeom prst="ellipse">
            <a:avLst/>
          </a:prstGeom>
          <a:solidFill>
            <a:schemeClr val="accent4">
              <a:alpha val="50000"/>
              <a:hueOff val="-2232385"/>
              <a:satOff val="13449"/>
              <a:lumOff val="1078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26640" bIns="26640" anchor="ctr"/>
          <a:lstStyle/>
          <a:p>
            <a:pPr algn="ctr">
              <a:lnSpc>
                <a:spcPct val="90000"/>
              </a:lnSpc>
            </a:pPr>
            <a:r>
              <a:rPr lang="en-US" sz="2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 Personality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5170320" y="5006160"/>
            <a:ext cx="1850760" cy="1850760"/>
          </a:xfrm>
          <a:prstGeom prst="ellipse">
            <a:avLst/>
          </a:prstGeom>
          <a:solidFill>
            <a:schemeClr val="accent4">
              <a:alpha val="50000"/>
              <a:hueOff val="-3348577"/>
              <a:satOff val="20174"/>
              <a:lumOff val="1617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26640" bIns="26640" anchor="ctr"/>
          <a:lstStyle/>
          <a:p>
            <a:pPr algn="ctr">
              <a:lnSpc>
                <a:spcPct val="90000"/>
              </a:lnSpc>
            </a:pPr>
            <a:r>
              <a:rPr lang="en-US" sz="21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Location and </a:t>
            </a:r>
            <a:r>
              <a:rPr lang="en-US" sz="21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period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2759040" y="2594880"/>
            <a:ext cx="1850760" cy="1850760"/>
          </a:xfrm>
          <a:prstGeom prst="ellipse">
            <a:avLst/>
          </a:prstGeom>
          <a:solidFill>
            <a:schemeClr val="accent4">
              <a:alpha val="50000"/>
              <a:hueOff val="-4464770"/>
              <a:satOff val="26899"/>
              <a:lumOff val="2156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6640" tIns="26640" rIns="26640" bIns="26640" anchor="ctr"/>
          <a:lstStyle/>
          <a:p>
            <a:pPr algn="ctr">
              <a:lnSpc>
                <a:spcPct val="90000"/>
              </a:lnSpc>
            </a:pPr>
            <a:r>
              <a:rPr lang="en-US" sz="2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Group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Imagem 4"/>
          <p:cNvPicPr/>
          <p:nvPr/>
        </p:nvPicPr>
        <p:blipFill>
          <a:blip r:embed="rId2"/>
          <a:stretch/>
        </p:blipFill>
        <p:spPr>
          <a:xfrm>
            <a:off x="0" y="4326840"/>
            <a:ext cx="3417840" cy="2561400"/>
          </a:xfrm>
          <a:prstGeom prst="rect">
            <a:avLst/>
          </a:prstGeom>
          <a:ln>
            <a:noFill/>
          </a:ln>
        </p:spPr>
      </p:pic>
      <p:pic>
        <p:nvPicPr>
          <p:cNvPr id="313" name="Imagem 6"/>
          <p:cNvPicPr/>
          <p:nvPr/>
        </p:nvPicPr>
        <p:blipFill>
          <a:blip r:embed="rId3"/>
          <a:stretch/>
        </p:blipFill>
        <p:spPr>
          <a:xfrm>
            <a:off x="0" y="0"/>
            <a:ext cx="3441600" cy="2541240"/>
          </a:xfrm>
          <a:prstGeom prst="rect">
            <a:avLst/>
          </a:prstGeom>
          <a:ln>
            <a:noFill/>
          </a:ln>
        </p:spPr>
      </p:pic>
      <p:pic>
        <p:nvPicPr>
          <p:cNvPr id="314" name="Imagem 7"/>
          <p:cNvPicPr/>
          <p:nvPr/>
        </p:nvPicPr>
        <p:blipFill>
          <a:blip r:embed="rId4"/>
          <a:stretch/>
        </p:blipFill>
        <p:spPr>
          <a:xfrm>
            <a:off x="9538920" y="0"/>
            <a:ext cx="2652120" cy="3245400"/>
          </a:xfrm>
          <a:prstGeom prst="rect">
            <a:avLst/>
          </a:prstGeom>
          <a:ln>
            <a:noFill/>
          </a:ln>
        </p:spPr>
      </p:pic>
      <p:pic>
        <p:nvPicPr>
          <p:cNvPr id="315" name="Imagem 8"/>
          <p:cNvPicPr/>
          <p:nvPr/>
        </p:nvPicPr>
        <p:blipFill>
          <a:blip r:embed="rId5"/>
          <a:stretch/>
        </p:blipFill>
        <p:spPr>
          <a:xfrm>
            <a:off x="9560160" y="3962520"/>
            <a:ext cx="2631240" cy="292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34640" y="191386"/>
            <a:ext cx="10766520" cy="20956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Which </a:t>
            </a:r>
            <a:r>
              <a:rPr lang="en-US" sz="4400" b="0" strike="noStrike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retropersonality</a:t>
            </a:r>
            <a:r>
              <a:rPr lang="en-US" sz="44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+mj-lt"/>
              </a:rPr>
              <a:t> should we prioritize in our self-research?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435935" y="2287080"/>
            <a:ext cx="11142921" cy="424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The oldest or the most recent?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The most productive or least productive?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The most well-known or the least known?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The most positive or the most negative?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The most family-bound or least bound?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The one that had a natural desoma, or one with an induced desoma?</a:t>
            </a: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-180000" y="266040"/>
            <a:ext cx="6969906" cy="11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Multiexistential self-conscientization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1552680" y="1678680"/>
            <a:ext cx="5142960" cy="5142960"/>
          </a:xfrm>
          <a:prstGeom prst="ellipse">
            <a:avLst/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2124000" y="2250000"/>
            <a:ext cx="3999960" cy="3999960"/>
          </a:xfrm>
          <a:prstGeom prst="ellipse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2695320" y="2821320"/>
            <a:ext cx="2857320" cy="2857320"/>
          </a:xfrm>
          <a:prstGeom prst="ellipse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3267000" y="3393000"/>
            <a:ext cx="1713960" cy="1713960"/>
          </a:xfrm>
          <a:prstGeom prst="ellipse">
            <a:avLst/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6"/>
          <p:cNvSpPr/>
          <p:nvPr/>
        </p:nvSpPr>
        <p:spPr>
          <a:xfrm>
            <a:off x="3787200" y="3900600"/>
            <a:ext cx="673200" cy="699120"/>
          </a:xfrm>
          <a:prstGeom prst="ellipse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7553160" y="401760"/>
            <a:ext cx="2571120" cy="9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30600" rIns="30600" bIns="30600"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Axis of manifestation?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Line 8"/>
          <p:cNvSpPr/>
          <p:nvPr/>
        </p:nvSpPr>
        <p:spPr>
          <a:xfrm>
            <a:off x="6910200" y="855360"/>
            <a:ext cx="642960" cy="36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Line 9"/>
          <p:cNvSpPr/>
          <p:nvPr/>
        </p:nvSpPr>
        <p:spPr>
          <a:xfrm flipH="1">
            <a:off x="4124160" y="855360"/>
            <a:ext cx="2781720" cy="339480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0"/>
          <p:cNvSpPr/>
          <p:nvPr/>
        </p:nvSpPr>
        <p:spPr>
          <a:xfrm>
            <a:off x="7553160" y="1361880"/>
            <a:ext cx="2571120" cy="9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30600" rIns="30600" bIns="30600"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Temperament?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Line 11"/>
          <p:cNvSpPr/>
          <p:nvPr/>
        </p:nvSpPr>
        <p:spPr>
          <a:xfrm>
            <a:off x="6910200" y="1815480"/>
            <a:ext cx="642960" cy="36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12"/>
          <p:cNvSpPr/>
          <p:nvPr/>
        </p:nvSpPr>
        <p:spPr>
          <a:xfrm flipH="1">
            <a:off x="4551120" y="1814400"/>
            <a:ext cx="2357280" cy="282672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3"/>
          <p:cNvSpPr/>
          <p:nvPr/>
        </p:nvSpPr>
        <p:spPr>
          <a:xfrm>
            <a:off x="7553160" y="2322000"/>
            <a:ext cx="2571120" cy="9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30600" rIns="30600" bIns="30600"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Paragenetics (</a:t>
            </a: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etrocode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Line 14"/>
          <p:cNvSpPr/>
          <p:nvPr/>
        </p:nvSpPr>
        <p:spPr>
          <a:xfrm>
            <a:off x="6910200" y="2775600"/>
            <a:ext cx="642960" cy="36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15"/>
          <p:cNvSpPr/>
          <p:nvPr/>
        </p:nvSpPr>
        <p:spPr>
          <a:xfrm flipH="1">
            <a:off x="4929840" y="2775600"/>
            <a:ext cx="1980360" cy="222912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6"/>
          <p:cNvSpPr/>
          <p:nvPr/>
        </p:nvSpPr>
        <p:spPr>
          <a:xfrm>
            <a:off x="7553160" y="3261600"/>
            <a:ext cx="2571120" cy="9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30600" rIns="30600" bIns="30600" anchor="ctr"/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Genetics?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Line 17"/>
          <p:cNvSpPr/>
          <p:nvPr/>
        </p:nvSpPr>
        <p:spPr>
          <a:xfrm>
            <a:off x="6910200" y="3715200"/>
            <a:ext cx="642960" cy="36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Line 18"/>
          <p:cNvSpPr/>
          <p:nvPr/>
        </p:nvSpPr>
        <p:spPr>
          <a:xfrm flipH="1">
            <a:off x="5375520" y="3715200"/>
            <a:ext cx="1534680" cy="170100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9"/>
          <p:cNvSpPr/>
          <p:nvPr/>
        </p:nvSpPr>
        <p:spPr>
          <a:xfrm>
            <a:off x="7553160" y="4173480"/>
            <a:ext cx="2571120" cy="90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0640" tIns="30600" rIns="30600" bIns="30600" anchor="ctr"/>
          <a:lstStyle/>
          <a:p>
            <a:pPr>
              <a:lnSpc>
                <a:spcPct val="90000"/>
              </a:lnSpc>
            </a:pPr>
            <a:r>
              <a:rPr lang="en-US" sz="2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Zeitgeist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Line 20"/>
          <p:cNvSpPr/>
          <p:nvPr/>
        </p:nvSpPr>
        <p:spPr>
          <a:xfrm>
            <a:off x="6910200" y="4627440"/>
            <a:ext cx="642960" cy="36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Line 21"/>
          <p:cNvSpPr/>
          <p:nvPr/>
        </p:nvSpPr>
        <p:spPr>
          <a:xfrm flipH="1">
            <a:off x="5795640" y="4627440"/>
            <a:ext cx="1114560" cy="1200240"/>
          </a:xfrm>
          <a:prstGeom prst="line">
            <a:avLst/>
          </a:prstGeom>
          <a:ln>
            <a:solidFill>
              <a:schemeClr val="accent2">
                <a:tint val="5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2"/>
          <p:cNvSpPr/>
          <p:nvPr/>
        </p:nvSpPr>
        <p:spPr>
          <a:xfrm>
            <a:off x="5901070" y="6120720"/>
            <a:ext cx="629093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Which are the major influences?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91" y="115744"/>
            <a:ext cx="983673" cy="828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699</Words>
  <Application>Microsoft Office PowerPoint</Application>
  <PresentationFormat>Widescreen</PresentationFormat>
  <Paragraphs>207</Paragraphs>
  <Slides>24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Consolas</vt:lpstr>
      <vt:lpstr>Georgia</vt:lpstr>
      <vt:lpstr>Lemon/Milk</vt:lpstr>
      <vt:lpstr>Verdana</vt:lpstr>
      <vt:lpstr>Wingdings</vt:lpstr>
      <vt:lpstr>Zona Pro Bold</vt:lpstr>
      <vt:lpstr>Tema do Office</vt:lpstr>
      <vt:lpstr>Apresentação do PowerPoint</vt:lpstr>
      <vt:lpstr>Apresentação do PowerPoint</vt:lpstr>
      <vt:lpstr>Which are the benefits?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Levels of Paraperceptions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Prophylaxis of biases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Giacomeli</dc:creator>
  <cp:lastModifiedBy>Roberto Leimig</cp:lastModifiedBy>
  <cp:revision>45</cp:revision>
  <dcterms:created xsi:type="dcterms:W3CDTF">2019-01-21T12:15:54Z</dcterms:created>
  <dcterms:modified xsi:type="dcterms:W3CDTF">2022-04-07T10:24:09Z</dcterms:modified>
</cp:coreProperties>
</file>