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6" r:id="rId5"/>
    <p:sldId id="267" r:id="rId6"/>
    <p:sldId id="268" r:id="rId7"/>
    <p:sldId id="263" r:id="rId8"/>
    <p:sldId id="264" r:id="rId9"/>
    <p:sldId id="270" r:id="rId10"/>
    <p:sldId id="271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DF31C7-B723-4FD9-BA0D-42514B1AB219}" type="datetimeFigureOut">
              <a:rPr lang="pt-BR" smtClean="0"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accent4">
                <a:lumMod val="75000"/>
                <a:alpha val="5000"/>
              </a:schemeClr>
            </a:outerShdw>
          </a:effectLst>
          <a:scene3d>
            <a:camera prst="perspectiveFront" fov="3000000"/>
            <a:lightRig rig="sunrise" dir="t">
              <a:rot lat="0" lon="0" rev="4200000"/>
            </a:lightRig>
          </a:scene3d>
          <a:sp3d extrusionH="76200" contourW="12700" prstMaterial="softEdge">
            <a:extrusionClr>
              <a:schemeClr val="accent4">
                <a:lumMod val="40000"/>
                <a:lumOff val="6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CaixaDeTexto 6"/>
          <p:cNvSpPr txBox="1"/>
          <p:nvPr/>
        </p:nvSpPr>
        <p:spPr>
          <a:xfrm>
            <a:off x="1595775" y="2055933"/>
            <a:ext cx="8214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800" b="1" dirty="0" smtClean="0">
                <a:solidFill>
                  <a:srgbClr val="FFFF00"/>
                </a:solidFill>
                <a:latin typeface="Arima Madurai"/>
              </a:rPr>
              <a:t>Conscientiology: what could I </a:t>
            </a:r>
            <a:r>
              <a:rPr lang="en-US" sz="5800" b="1" dirty="0">
                <a:solidFill>
                  <a:srgbClr val="FFFF00"/>
                </a:solidFill>
                <a:latin typeface="Arima Madurai"/>
              </a:rPr>
              <a:t>write </a:t>
            </a:r>
            <a:r>
              <a:rPr lang="en-US" sz="5800" b="1" dirty="0" smtClean="0">
                <a:solidFill>
                  <a:srgbClr val="FFFF00"/>
                </a:solidFill>
                <a:latin typeface="Arima Madurai"/>
              </a:rPr>
              <a:t>about it</a:t>
            </a:r>
            <a:r>
              <a:rPr lang="en-GB" sz="5800" b="1" dirty="0" smtClean="0">
                <a:solidFill>
                  <a:srgbClr val="FFFF00"/>
                </a:solidFill>
                <a:latin typeface="Arima Madurai"/>
              </a:rPr>
              <a:t>?</a:t>
            </a:r>
            <a:endParaRPr lang="en-GB" sz="5800" b="1" dirty="0">
              <a:solidFill>
                <a:srgbClr val="FFFF00"/>
              </a:solidFill>
              <a:latin typeface="Arima Madura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19945" y="5387532"/>
            <a:ext cx="3980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Arima Madurai"/>
              </a:rPr>
              <a:t>Giuliana Costa</a:t>
            </a:r>
          </a:p>
          <a:p>
            <a:pPr algn="ctr"/>
            <a:r>
              <a:rPr lang="pt-BR" sz="3200" dirty="0" smtClean="0">
                <a:solidFill>
                  <a:srgbClr val="FFFF00"/>
                </a:solidFill>
                <a:latin typeface="Arima Madurai"/>
              </a:rPr>
              <a:t>30.08.2020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55" y="5606012"/>
            <a:ext cx="1200813" cy="101185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" y="5251967"/>
            <a:ext cx="1817071" cy="162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liana\Bibliotecas\Pictures\Pictures\ISIC\UNIESCON logo 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16" y="5569130"/>
            <a:ext cx="1404761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535156" y="499711"/>
            <a:ext cx="9917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How did I write my 1</a:t>
            </a:r>
            <a:r>
              <a:rPr lang="en-US" sz="4400" b="1" baseline="30000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st</a:t>
            </a:r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 conscientiological book</a:t>
            </a:r>
            <a:endParaRPr lang="en-US" sz="4400" b="1" dirty="0">
              <a:latin typeface="Arima Madurai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97006" y="1901647"/>
            <a:ext cx="1209499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Counter flow - many changes in intraphysical life.</a:t>
            </a:r>
          </a:p>
          <a:p>
            <a:pPr marL="363538" indent="-363538" algn="just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i="1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Conscientiogram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: previous and current life,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review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along 3 years.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 algn="just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err="1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Parasafety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: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unaware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of extraphysical attempts to disturb me.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 algn="just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Lack of help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from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some specialists: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but help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coming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from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 less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experience person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 algn="just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Extraphysical pressure during the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writing process</a:t>
            </a:r>
          </a:p>
          <a:p>
            <a:pPr marL="363538" indent="-363538" algn="just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Self-recycling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during the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entire process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,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relief, and extraphysical pressure after publication.</a:t>
            </a:r>
            <a:endParaRPr lang="en-GB" sz="3200" dirty="0" smtClean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58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2" name="TextBox 233">
            <a:extLst>
              <a:ext uri="{FF2B5EF4-FFF2-40B4-BE49-F238E27FC236}">
                <a16:creationId xmlns=""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604902" y="2875391"/>
            <a:ext cx="8416019" cy="11041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8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Thank you!</a:t>
            </a:r>
            <a:endParaRPr lang="en-US" sz="8800" b="1" dirty="0">
              <a:latin typeface="Arima Madurai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pic>
        <p:nvPicPr>
          <p:cNvPr id="8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5584494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970" y="5584494"/>
            <a:ext cx="1629288" cy="118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107" y="5552617"/>
            <a:ext cx="1512715" cy="13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8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788103" y="1791642"/>
            <a:ext cx="1046803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What to write?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The importance of self-research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Where to begin</a:t>
            </a: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?</a:t>
            </a:r>
            <a:endParaRPr lang="en-US" sz="36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Why </a:t>
            </a:r>
            <a:r>
              <a:rPr lang="en-US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do I want to write </a:t>
            </a: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about a </a:t>
            </a:r>
            <a:r>
              <a:rPr lang="en-US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specific subject?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Challenges </a:t>
            </a:r>
            <a:r>
              <a:rPr lang="en-US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of writing</a:t>
            </a: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.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Self-example: how did I write my 1</a:t>
            </a:r>
            <a:r>
              <a:rPr lang="en-US" sz="3600" baseline="300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st</a:t>
            </a: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 conscientiological book.</a:t>
            </a:r>
            <a:endParaRPr lang="en-US" sz="36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9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788104" y="714696"/>
            <a:ext cx="560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1837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432560" y="771824"/>
            <a:ext cx="560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What to write?</a:t>
            </a:r>
            <a:endParaRPr lang="en-US" sz="4400" b="1" dirty="0">
              <a:latin typeface="Arima Madurai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317640" y="2011693"/>
            <a:ext cx="90669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1</a:t>
            </a:r>
            <a:r>
              <a:rPr lang="en-US" sz="3400" baseline="300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st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 attempt: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consciential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autonomy.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Outcome: no ideas, writing didn’t flow.</a:t>
            </a:r>
          </a:p>
          <a:p>
            <a:pPr marL="363538" indent="-36353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Which subject do I want to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write about?</a:t>
            </a:r>
            <a:endParaRPr lang="en-US" sz="3400" dirty="0" smtClean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Cosmoethic infiltration.</a:t>
            </a:r>
          </a:p>
          <a:p>
            <a:pPr marL="363538" indent="-36353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No publication, except one verbet.</a:t>
            </a:r>
          </a:p>
          <a:p>
            <a:pPr marL="363538" indent="-36353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Advice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: research and write articles and verbets on the subjects.</a:t>
            </a:r>
            <a:endParaRPr lang="en-US" sz="34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t="1115" b="2033"/>
          <a:stretch/>
        </p:blipFill>
        <p:spPr>
          <a:xfrm>
            <a:off x="8412841" y="2011693"/>
            <a:ext cx="3686585" cy="2263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3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698098" y="608787"/>
            <a:ext cx="9360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The importance of self-research</a:t>
            </a:r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698099" y="2523308"/>
            <a:ext cx="6488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Personal database: facts and parafacts 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Parapsychism</a:t>
            </a:r>
            <a:endParaRPr lang="en-US" sz="3600" dirty="0" smtClean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Writing while “not-writing” a book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Debate the subject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Share your experiences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33088" t="20980" r="34155" b="33726"/>
          <a:stretch/>
        </p:blipFill>
        <p:spPr>
          <a:xfrm>
            <a:off x="7758113" y="2395106"/>
            <a:ext cx="3561240" cy="2769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4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444226" y="1869037"/>
            <a:ext cx="7053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Actions taken to help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your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writing: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Debates about the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subject of my interest. </a:t>
            </a:r>
            <a:endParaRPr lang="en-US" sz="3400" dirty="0" smtClean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Mentalsomatic Circle.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Existential balance.</a:t>
            </a: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Publication of articles and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verbets.</a:t>
            </a:r>
            <a:endParaRPr lang="en-US" sz="3400" dirty="0" smtClean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363538" indent="-36353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Continuous self-research (most important!).</a:t>
            </a:r>
            <a:endParaRPr lang="en-US" sz="34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7497386" y="3084259"/>
            <a:ext cx="4694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Unexpected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findings self-research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:</a:t>
            </a:r>
          </a:p>
          <a:p>
            <a:pPr algn="ctr">
              <a:lnSpc>
                <a:spcPts val="3600"/>
              </a:lnSpc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Consecutive personality</a:t>
            </a:r>
          </a:p>
        </p:txBody>
      </p:sp>
      <p:sp>
        <p:nvSpPr>
          <p:cNvPr id="12" name="Seta para a direita listrada 11"/>
          <p:cNvSpPr/>
          <p:nvPr/>
        </p:nvSpPr>
        <p:spPr>
          <a:xfrm>
            <a:off x="6002089" y="3084259"/>
            <a:ext cx="1339435" cy="574668"/>
          </a:xfrm>
          <a:prstGeom prst="striped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672234" y="733115"/>
            <a:ext cx="10158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The importance of self-research</a:t>
            </a:r>
          </a:p>
        </p:txBody>
      </p:sp>
    </p:spTree>
    <p:extLst>
      <p:ext uri="{BB962C8B-B14F-4D97-AF65-F5344CB8AC3E}">
        <p14:creationId xmlns:p14="http://schemas.microsoft.com/office/powerpoint/2010/main" val="40517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9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48" y="5582134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857126" y="636649"/>
            <a:ext cx="8195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Why do I want to write about </a:t>
            </a:r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this specific </a:t>
            </a:r>
            <a:r>
              <a:rPr lang="en-US" sz="4400" b="1" dirty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subject?</a:t>
            </a: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243525" y="1947212"/>
            <a:ext cx="8762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Ask yourself, reflect about the purpose of writing about a specific subject:</a:t>
            </a:r>
          </a:p>
          <a:p>
            <a:pPr marL="363538" indent="-363538">
              <a:lnSpc>
                <a:spcPts val="36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Is that a priority?</a:t>
            </a:r>
          </a:p>
          <a:p>
            <a:pPr marL="363538" indent="-363538">
              <a:lnSpc>
                <a:spcPts val="36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Do I identify with it?</a:t>
            </a:r>
          </a:p>
          <a:p>
            <a:pPr marL="363538" indent="-363538">
              <a:lnSpc>
                <a:spcPts val="36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Have I studied enough to publish something?</a:t>
            </a:r>
          </a:p>
          <a:p>
            <a:pPr marL="363538" indent="-363538">
              <a:lnSpc>
                <a:spcPts val="36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Have I planned it during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my Intermissive </a:t>
            </a: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Course?</a:t>
            </a:r>
          </a:p>
          <a:p>
            <a:pPr marL="363538" indent="-363538">
              <a:lnSpc>
                <a:spcPts val="36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How do I feel about it when I write?</a:t>
            </a:r>
            <a:endParaRPr lang="en-US" sz="34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25" y="2471410"/>
            <a:ext cx="3419475" cy="4378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857126" y="636649"/>
            <a:ext cx="8195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Challenges of writing</a:t>
            </a:r>
            <a:endParaRPr lang="en-US" sz="4400" b="1" dirty="0">
              <a:latin typeface="Arima Madurai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615397" y="2061037"/>
            <a:ext cx="66569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Afraid of judgement.</a:t>
            </a:r>
          </a:p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Extraphysical pressure</a:t>
            </a:r>
            <a:r>
              <a:rPr lang="en-GB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.</a:t>
            </a:r>
          </a:p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Language.</a:t>
            </a:r>
            <a:endParaRPr lang="en-GB" sz="36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Laziness.</a:t>
            </a:r>
          </a:p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Over criticism.</a:t>
            </a:r>
          </a:p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Perfectionism.</a:t>
            </a:r>
          </a:p>
          <a:p>
            <a:pPr marL="268288" indent="-268288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Use of a different style (i.e. academic).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668" y="3622009"/>
            <a:ext cx="4313332" cy="326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535156" y="499711"/>
            <a:ext cx="10695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How did I write my 1</a:t>
            </a:r>
            <a:r>
              <a:rPr lang="en-US" sz="4400" b="1" baseline="30000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st</a:t>
            </a:r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 conscientiological book</a:t>
            </a:r>
            <a:endParaRPr lang="en-US" sz="4400" b="1" dirty="0">
              <a:latin typeface="Arima Madurai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535156" y="1871577"/>
            <a:ext cx="110276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“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Request” of a consciex during the II Seriexological Forum</a:t>
            </a:r>
            <a:r>
              <a:rPr lang="en-GB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.</a:t>
            </a:r>
            <a:endParaRPr lang="en-GB" sz="34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Compilation of all my self-research records.</a:t>
            </a:r>
          </a:p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Time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limit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–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my last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6 years in Africa.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Present the findings of my research, from the point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of view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of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the conscientiological paradigm.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Not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exposing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people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unnecessarily,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or not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exposing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them at all.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Assessment of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self-evolution: last intraphysical life.</a:t>
            </a:r>
          </a:p>
          <a:p>
            <a:pPr marL="268288" indent="-268288" algn="just">
              <a:lnSpc>
                <a:spcPts val="3600"/>
              </a:lnSpc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Tools: biographies and autobiography, </a:t>
            </a:r>
            <a:r>
              <a:rPr lang="en-GB" sz="3200" i="1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Conscientiogram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, existential program, past and current </a:t>
            </a:r>
            <a:r>
              <a:rPr lang="en-GB" sz="34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achievements.</a:t>
            </a:r>
          </a:p>
        </p:txBody>
      </p:sp>
    </p:spTree>
    <p:extLst>
      <p:ext uri="{BB962C8B-B14F-4D97-AF65-F5344CB8AC3E}">
        <p14:creationId xmlns:p14="http://schemas.microsoft.com/office/powerpoint/2010/main" val="13073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535156" y="499711"/>
            <a:ext cx="9917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How did I write my 1</a:t>
            </a:r>
            <a:r>
              <a:rPr lang="en-US" sz="4400" b="1" baseline="30000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st</a:t>
            </a:r>
            <a:r>
              <a:rPr lang="en-US" sz="4400" b="1" dirty="0" smtClean="0">
                <a:latin typeface="Arima Madurai" pitchFamily="2" charset="77"/>
                <a:ea typeface="Nunito Bold" charset="0"/>
                <a:cs typeface="Mukta SemiBold" panose="020B0000000000000000" pitchFamily="34" charset="77"/>
              </a:rPr>
              <a:t> conscientiological book</a:t>
            </a:r>
            <a:endParaRPr lang="en-US" sz="4400" b="1" dirty="0">
              <a:latin typeface="Arima Madurai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296446" y="1690122"/>
            <a:ext cx="115991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Focus on the most important events of your life.</a:t>
            </a:r>
          </a:p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Avoid self-victimization.</a:t>
            </a:r>
          </a:p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Focus on main readers (what and how can I write in a way to clarify,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to help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them?).</a:t>
            </a:r>
            <a:endParaRPr lang="en-GB" sz="3200" dirty="0">
              <a:latin typeface="Arima Madurai Light" pitchFamily="2" charset="77"/>
              <a:ea typeface="Lato Light" panose="020F0502020204030203" pitchFamily="34" charset="0"/>
              <a:cs typeface="Arima Madurai Light" pitchFamily="2" charset="77"/>
            </a:endParaRPr>
          </a:p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Cosmoethic: avoid self-exposure, vanity,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need of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applause.</a:t>
            </a:r>
          </a:p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When writing,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keep a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backup of all 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your files</a:t>
            </a: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.</a:t>
            </a:r>
          </a:p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Do not delete anything: you will find a suitable place to add your thoughts and ideas.</a:t>
            </a:r>
          </a:p>
          <a:p>
            <a:pPr marL="268288" indent="-268288"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ma Madurai Light" pitchFamily="2" charset="77"/>
                <a:ea typeface="Lato Light" panose="020F0502020204030203" pitchFamily="34" charset="0"/>
                <a:cs typeface="Arima Madurai Light" pitchFamily="2" charset="77"/>
              </a:rPr>
              <a:t>Review of a specialist in biographical studies.</a:t>
            </a:r>
          </a:p>
        </p:txBody>
      </p:sp>
    </p:spTree>
    <p:extLst>
      <p:ext uri="{BB962C8B-B14F-4D97-AF65-F5344CB8AC3E}">
        <p14:creationId xmlns:p14="http://schemas.microsoft.com/office/powerpoint/2010/main" val="1575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070C0"/>
      </a:accent3>
      <a:accent4>
        <a:srgbClr val="00B050"/>
      </a:accent4>
      <a:accent5>
        <a:srgbClr val="C2AD8D"/>
      </a:accent5>
      <a:accent6>
        <a:srgbClr val="0070C0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358</TotalTime>
  <Words>518</Words>
  <Application>Microsoft Office PowerPoint</Application>
  <PresentationFormat>Personalizar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Ângulos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Giacomeli</dc:creator>
  <cp:lastModifiedBy>Liliana</cp:lastModifiedBy>
  <cp:revision>35</cp:revision>
  <dcterms:created xsi:type="dcterms:W3CDTF">2019-01-21T12:15:54Z</dcterms:created>
  <dcterms:modified xsi:type="dcterms:W3CDTF">2020-08-01T16:30:04Z</dcterms:modified>
</cp:coreProperties>
</file>